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6"/>
  </p:handoutMasterIdLst>
  <p:sldIdLst>
    <p:sldId id="301" r:id="rId2"/>
    <p:sldId id="302" r:id="rId3"/>
    <p:sldId id="303" r:id="rId4"/>
    <p:sldId id="304" r:id="rId5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7-6-2019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gras, persoon, speler, groep&#10;&#10;Automatisch gegenereerde beschrijving">
            <a:extLst>
              <a:ext uri="{FF2B5EF4-FFF2-40B4-BE49-F238E27FC236}">
                <a16:creationId xmlns:a16="http://schemas.microsoft.com/office/drawing/2014/main" id="{6B4E8EAB-C16F-494A-9A6C-006A26AD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3208" b="19388"/>
          <a:stretch/>
        </p:blipFill>
        <p:spPr>
          <a:xfrm>
            <a:off x="482600" y="833171"/>
            <a:ext cx="8178799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314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65315-46D5-41A6-A716-CEF650B6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Geest</a:t>
            </a:r>
            <a:r>
              <a:rPr lang="en-GB" dirty="0"/>
              <a:t> </a:t>
            </a:r>
            <a:r>
              <a:rPr lang="en-GB" dirty="0" err="1"/>
              <a:t>maakt</a:t>
            </a:r>
            <a:r>
              <a:rPr lang="en-GB" dirty="0"/>
              <a:t> </a:t>
            </a:r>
            <a:r>
              <a:rPr lang="en-GB" dirty="0" err="1"/>
              <a:t>één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1EAF2-FA0D-44AC-BE9B-B285A114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336293E2-6FDA-449A-93ED-9CFB317C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28" y="1741469"/>
            <a:ext cx="6332743" cy="48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E6604-BD6D-4383-9A30-B40E8238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mee</a:t>
            </a:r>
            <a:endParaRPr lang="LID4096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99DEA97-5674-43CD-BC98-7185B9917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191" y="3793431"/>
            <a:ext cx="4091421" cy="2719888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96617EF5-6E6E-4DBB-8D8E-D60ECFA9A8A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7" y="1998719"/>
            <a:ext cx="5865715" cy="14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1CE63-76AE-4152-94D5-57F9D617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</a:t>
            </a:r>
            <a:r>
              <a:rPr lang="en-GB" dirty="0"/>
              <a:t> is het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al</a:t>
            </a:r>
            <a:endParaRPr lang="LID4096" dirty="0"/>
          </a:p>
        </p:txBody>
      </p:sp>
      <p:pic>
        <p:nvPicPr>
          <p:cNvPr id="6" name="Tijdelijke aanduiding voor inhoud 5" descr="Afbeelding met water, buiten&#10;&#10;Automatisch gegenereerde beschrijving">
            <a:extLst>
              <a:ext uri="{FF2B5EF4-FFF2-40B4-BE49-F238E27FC236}">
                <a16:creationId xmlns:a16="http://schemas.microsoft.com/office/drawing/2014/main" id="{FC04A6A5-1A36-49F4-84DB-648E02397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82" y="1599915"/>
            <a:ext cx="5029036" cy="4998862"/>
          </a:xfrm>
        </p:spPr>
      </p:pic>
    </p:spTree>
    <p:extLst>
      <p:ext uri="{BB962C8B-B14F-4D97-AF65-F5344CB8AC3E}">
        <p14:creationId xmlns:p14="http://schemas.microsoft.com/office/powerpoint/2010/main" val="1431457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Diavoorstelling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PowerPoint-presentatie</vt:lpstr>
      <vt:lpstr>De Geest maakt één</vt:lpstr>
      <vt:lpstr>Dus werk mee</vt:lpstr>
      <vt:lpstr>Dat is het één en 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3</cp:revision>
  <dcterms:created xsi:type="dcterms:W3CDTF">2019-06-07T11:59:47Z</dcterms:created>
  <dcterms:modified xsi:type="dcterms:W3CDTF">2019-06-07T12:25:49Z</dcterms:modified>
</cp:coreProperties>
</file>