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68" r:id="rId2"/>
    <p:sldId id="278" r:id="rId3"/>
    <p:sldId id="281" r:id="rId4"/>
    <p:sldId id="282" r:id="rId5"/>
    <p:sldId id="283" r:id="rId6"/>
    <p:sldId id="286" r:id="rId7"/>
    <p:sldId id="28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32"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nl-NL"/>
              <a:t>Klik om de stijl te bewerken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6731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844839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nl-NL"/>
              <a:t>Klik om de stijl te bewerken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4" name="Date Placeholder 3"/>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314838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nl-NL"/>
              <a:t>Klik om de stijl te bewerken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Klik om de modelstijlen te bewerken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4" name="Date Placeholder 3"/>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553531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4073165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898159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4055397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63157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nl-NL"/>
              <a:t>Klik om de stijl te bewerken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81093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822205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9796027F-7875-4030-9381-8BD8C4F21935}"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144043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73668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5/28/2019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41489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103486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70148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7" name="Date Placeholder 4"/>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260772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nl-NL"/>
              <a:t>Klik om de stijl te bewerken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4509A250-FF31-4206-8172-F9D3106AACB1}"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487518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nl-NL"/>
              <a:t>Klik om de stijl te bewerken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5/28/2019</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02111984F565}" type="slidenum">
              <a:rPr lang="en-US" smtClean="0"/>
              <a:t>‹nr.›</a:t>
            </a:fld>
            <a:endParaRPr lang="en-US" dirty="0"/>
          </a:p>
        </p:txBody>
      </p:sp>
    </p:spTree>
    <p:extLst>
      <p:ext uri="{BB962C8B-B14F-4D97-AF65-F5344CB8AC3E}">
        <p14:creationId xmlns:p14="http://schemas.microsoft.com/office/powerpoint/2010/main" val="941385916"/>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tukampen.nl/openen-downloadbaar-bestand-prs/afscheidscollege-prof-dr-barend-kamphu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nl/url?sa=i&amp;rct=j&amp;q=&amp;esrc=s&amp;source=images&amp;cd=&amp;cad=rja&amp;uact=8&amp;ved=0ahUKEwjx34ikurvMAhVNF8AKHRj9CEcQjRwIBw&amp;url=http://emmer-compascuum.protestantsekerk.net/default.aspx?lIntEntityId%3D33861&amp;psig=AFQjCNFm98vwGEO3ndw3PmoIr1X5zdYtVA&amp;ust=14622807035353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2050" name="Picture 2" descr="http://assets.wehkamp.com/i/wehkamp/460198_pb_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6241" y="2052638"/>
            <a:ext cx="6293643" cy="419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02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1026" name="Picture 2" descr="https://encrypted-tbn3.gstatic.com/images?q=tbn:ANd9GcQ89yAcVyBMB5Fv-XAcx0XC8LxG4jL3s2Jyjx02gK9RzXIu1mTekg">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1887" y="452718"/>
            <a:ext cx="5562600" cy="602615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6150428" y="1393372"/>
            <a:ext cx="2558143" cy="4832092"/>
          </a:xfrm>
          <a:prstGeom prst="rect">
            <a:avLst/>
          </a:prstGeom>
          <a:noFill/>
        </p:spPr>
        <p:txBody>
          <a:bodyPr wrap="square" rtlCol="0">
            <a:spAutoFit/>
          </a:bodyPr>
          <a:lstStyle/>
          <a:p>
            <a:r>
              <a:rPr lang="nl-NL" sz="2800" dirty="0"/>
              <a:t>“En nadat Hij dit gesproken had, werd Hij opgenomen, terwijl zij het zagen, en een wolk </a:t>
            </a:r>
            <a:r>
              <a:rPr lang="nl-NL" sz="2800" b="1" dirty="0"/>
              <a:t>onttrok</a:t>
            </a:r>
            <a:r>
              <a:rPr lang="nl-NL" sz="2800" dirty="0"/>
              <a:t> Hem aan hun ogen.” (NBG; Hand. 1:9)</a:t>
            </a:r>
          </a:p>
        </p:txBody>
      </p:sp>
    </p:spTree>
    <p:extLst>
      <p:ext uri="{BB962C8B-B14F-4D97-AF65-F5344CB8AC3E}">
        <p14:creationId xmlns:p14="http://schemas.microsoft.com/office/powerpoint/2010/main" val="301833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Verborgenheid</a:t>
            </a:r>
          </a:p>
        </p:txBody>
      </p:sp>
      <p:sp>
        <p:nvSpPr>
          <p:cNvPr id="3" name="Tijdelijke aanduiding voor inhoud 2"/>
          <p:cNvSpPr>
            <a:spLocks noGrp="1"/>
          </p:cNvSpPr>
          <p:nvPr>
            <p:ph idx="1"/>
          </p:nvPr>
        </p:nvSpPr>
        <p:spPr/>
        <p:txBody>
          <a:bodyPr>
            <a:normAutofit/>
          </a:bodyPr>
          <a:lstStyle/>
          <a:p>
            <a:r>
              <a:rPr lang="nl-NL" sz="2800" dirty="0"/>
              <a:t>Christus is verborgen in God</a:t>
            </a:r>
          </a:p>
          <a:p>
            <a:pPr marL="0" indent="0">
              <a:buNone/>
            </a:pPr>
            <a:endParaRPr lang="nl-NL" sz="2800" dirty="0"/>
          </a:p>
          <a:p>
            <a:pPr>
              <a:buFontTx/>
              <a:buChar char="-"/>
            </a:pPr>
            <a:r>
              <a:rPr lang="nl-NL" sz="2800" dirty="0"/>
              <a:t>Onze theoretische en persoonlijke kennis schiet tekort</a:t>
            </a:r>
          </a:p>
          <a:p>
            <a:pPr>
              <a:buFontTx/>
              <a:buChar char="-"/>
            </a:pPr>
            <a:r>
              <a:rPr lang="nl-NL" sz="2800" dirty="0"/>
              <a:t>Eens zullen we “hem zien zoals hij is.” (1 Joh. 3:2)</a:t>
            </a:r>
          </a:p>
          <a:p>
            <a:pPr>
              <a:buFontTx/>
              <a:buChar char="-"/>
            </a:pPr>
            <a:r>
              <a:rPr lang="nl-NL" sz="2800" dirty="0"/>
              <a:t>Tot die tijd</a:t>
            </a:r>
            <a:r>
              <a:rPr lang="en-GB" sz="2800" dirty="0"/>
              <a:t>: s</a:t>
            </a:r>
            <a:r>
              <a:rPr lang="nl-NL" sz="2800" dirty="0" err="1"/>
              <a:t>tamel</a:t>
            </a:r>
            <a:r>
              <a:rPr lang="nl-NL" sz="2800" dirty="0"/>
              <a:t> over het mysterie van het geloof</a:t>
            </a:r>
          </a:p>
        </p:txBody>
      </p:sp>
    </p:spTree>
    <p:extLst>
      <p:ext uri="{BB962C8B-B14F-4D97-AF65-F5344CB8AC3E}">
        <p14:creationId xmlns:p14="http://schemas.microsoft.com/office/powerpoint/2010/main" val="738424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Verborgenheid</a:t>
            </a:r>
          </a:p>
        </p:txBody>
      </p:sp>
      <p:sp>
        <p:nvSpPr>
          <p:cNvPr id="3" name="Tijdelijke aanduiding voor inhoud 2"/>
          <p:cNvSpPr>
            <a:spLocks noGrp="1"/>
          </p:cNvSpPr>
          <p:nvPr>
            <p:ph idx="1"/>
          </p:nvPr>
        </p:nvSpPr>
        <p:spPr>
          <a:xfrm>
            <a:off x="588214" y="1853248"/>
            <a:ext cx="7543414" cy="4634638"/>
          </a:xfrm>
        </p:spPr>
        <p:txBody>
          <a:bodyPr>
            <a:noAutofit/>
          </a:bodyPr>
          <a:lstStyle/>
          <a:p>
            <a:pPr marL="0" indent="0">
              <a:buNone/>
            </a:pPr>
            <a:r>
              <a:rPr lang="nl-NL" sz="2800" dirty="0"/>
              <a:t>Wij horen helemaal bij Jezus: ‘met Hem’ en ‘in Hem”</a:t>
            </a:r>
          </a:p>
          <a:p>
            <a:pPr marL="0" indent="0">
              <a:buNone/>
            </a:pPr>
            <a:endParaRPr lang="nl-NL" sz="2800" dirty="0"/>
          </a:p>
          <a:p>
            <a:pPr>
              <a:buFontTx/>
              <a:buChar char="-"/>
            </a:pPr>
            <a:r>
              <a:rPr lang="nl-NL" sz="2800" dirty="0"/>
              <a:t>verleden: we zijn met Christus gestorven en begraven</a:t>
            </a:r>
          </a:p>
          <a:p>
            <a:pPr>
              <a:buFontTx/>
              <a:buChar char="-"/>
            </a:pPr>
            <a:r>
              <a:rPr lang="nl-NL" sz="2800" dirty="0"/>
              <a:t>Heden: we zijn met Christus opgewekt, levend gemaakt en verborgen in God</a:t>
            </a:r>
          </a:p>
          <a:p>
            <a:pPr>
              <a:buFontTx/>
              <a:buChar char="-"/>
            </a:pPr>
            <a:r>
              <a:rPr lang="nl-NL" sz="2800" dirty="0"/>
              <a:t>Toekomst: met Christus in luister verschijnen</a:t>
            </a:r>
          </a:p>
        </p:txBody>
      </p:sp>
    </p:spTree>
    <p:extLst>
      <p:ext uri="{BB962C8B-B14F-4D97-AF65-F5344CB8AC3E}">
        <p14:creationId xmlns:p14="http://schemas.microsoft.com/office/powerpoint/2010/main" val="389826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Verborgenheid</a:t>
            </a:r>
          </a:p>
        </p:txBody>
      </p:sp>
      <p:sp>
        <p:nvSpPr>
          <p:cNvPr id="3" name="Tijdelijke aanduiding voor inhoud 2"/>
          <p:cNvSpPr>
            <a:spLocks noGrp="1"/>
          </p:cNvSpPr>
          <p:nvPr>
            <p:ph idx="1"/>
          </p:nvPr>
        </p:nvSpPr>
        <p:spPr>
          <a:xfrm>
            <a:off x="731447" y="2052925"/>
            <a:ext cx="5758157" cy="4195481"/>
          </a:xfrm>
        </p:spPr>
        <p:txBody>
          <a:bodyPr>
            <a:normAutofit/>
          </a:bodyPr>
          <a:lstStyle/>
          <a:p>
            <a:r>
              <a:rPr lang="nl-NL" sz="2800" dirty="0"/>
              <a:t>Ons leven is verborgen in God</a:t>
            </a:r>
          </a:p>
          <a:p>
            <a:endParaRPr lang="nl-NL" sz="2800" dirty="0"/>
          </a:p>
          <a:p>
            <a:pPr>
              <a:buFontTx/>
              <a:buChar char="-"/>
            </a:pPr>
            <a:r>
              <a:rPr lang="nl-NL" sz="2800" dirty="0"/>
              <a:t>De kern van je bestaan is niet te begrijpen</a:t>
            </a:r>
          </a:p>
          <a:p>
            <a:pPr>
              <a:buFontTx/>
              <a:buChar char="-"/>
            </a:pPr>
            <a:r>
              <a:rPr lang="nl-NL" sz="2800" dirty="0"/>
              <a:t>We zijn pas ´af´ als we bij Hem zijn</a:t>
            </a:r>
          </a:p>
          <a:p>
            <a:pPr>
              <a:buFontTx/>
              <a:buChar char="-"/>
            </a:pPr>
            <a:r>
              <a:rPr lang="nl-NL" sz="2800" dirty="0"/>
              <a:t>Tot die tijd: richt je naar boven want daar ligt je zekerheid</a:t>
            </a:r>
          </a:p>
          <a:p>
            <a:pPr>
              <a:buFontTx/>
              <a:buChar char="-"/>
            </a:pPr>
            <a:endParaRPr lang="nl-NL" sz="2800" dirty="0"/>
          </a:p>
        </p:txBody>
      </p:sp>
      <p:pic>
        <p:nvPicPr>
          <p:cNvPr id="4098" name="Picture 2" descr="http://emmer-compascuum.protestantsekerk.net/uploads/klant129/images/Jezus%20brood%20dat%20leven%20geeft%281%2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1275" y="2711153"/>
            <a:ext cx="2457600" cy="3694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85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Geborgenheid</a:t>
            </a:r>
          </a:p>
        </p:txBody>
      </p:sp>
      <p:sp>
        <p:nvSpPr>
          <p:cNvPr id="3" name="Tijdelijke aanduiding voor inhoud 2"/>
          <p:cNvSpPr>
            <a:spLocks noGrp="1"/>
          </p:cNvSpPr>
          <p:nvPr>
            <p:ph idx="1"/>
          </p:nvPr>
        </p:nvSpPr>
        <p:spPr>
          <a:xfrm>
            <a:off x="827699" y="2052925"/>
            <a:ext cx="7377837" cy="4195481"/>
          </a:xfrm>
        </p:spPr>
        <p:txBody>
          <a:bodyPr>
            <a:normAutofit/>
          </a:bodyPr>
          <a:lstStyle/>
          <a:p>
            <a:pPr marL="0" indent="0">
              <a:buNone/>
            </a:pPr>
            <a:r>
              <a:rPr lang="nl-NL" sz="2800" dirty="0"/>
              <a:t>“Verzamel voor jezelf geen schatten op aarde: mot en roest vreten ze weg en dieven breken in om ze te stelen. Verzamel schatten in de hemel, daar vreten mot noch roest ze weg, daar breken geen dieven in om ze te stelen. Waar je schat is, daar zal ook je hart zijn.” (Mat. 6:19-21)</a:t>
            </a:r>
          </a:p>
        </p:txBody>
      </p:sp>
    </p:spTree>
    <p:extLst>
      <p:ext uri="{BB962C8B-B14F-4D97-AF65-F5344CB8AC3E}">
        <p14:creationId xmlns:p14="http://schemas.microsoft.com/office/powerpoint/2010/main" val="344536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2050" name="Picture 2" descr="http://assets.wehkamp.com/i/wehkamp/460198_pb_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9783" y="1736952"/>
            <a:ext cx="6293643" cy="419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224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226</Words>
  <Application>Microsoft Office PowerPoint</Application>
  <PresentationFormat>Diavoorstelling (4:3)</PresentationFormat>
  <Paragraphs>21</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Century Gothic</vt:lpstr>
      <vt:lpstr>Wingdings 3</vt:lpstr>
      <vt:lpstr>Ion</vt:lpstr>
      <vt:lpstr>PowerPoint-presentatie</vt:lpstr>
      <vt:lpstr>PowerPoint-presentatie</vt:lpstr>
      <vt:lpstr>Verborgenheid</vt:lpstr>
      <vt:lpstr>Verborgenheid</vt:lpstr>
      <vt:lpstr>Verborgenheid</vt:lpstr>
      <vt:lpstr>Geborgenheid</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Cornelis</dc:creator>
  <cp:lastModifiedBy>Cornelis Hamstra</cp:lastModifiedBy>
  <cp:revision>25</cp:revision>
  <dcterms:created xsi:type="dcterms:W3CDTF">2015-03-31T12:55:01Z</dcterms:created>
  <dcterms:modified xsi:type="dcterms:W3CDTF">2019-05-28T08:59:20Z</dcterms:modified>
</cp:coreProperties>
</file>