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5"/>
  </p:notesMasterIdLst>
  <p:sldIdLst>
    <p:sldId id="311" r:id="rId2"/>
    <p:sldId id="257" r:id="rId3"/>
    <p:sldId id="258" r:id="rId4"/>
    <p:sldId id="287" r:id="rId5"/>
    <p:sldId id="285" r:id="rId6"/>
    <p:sldId id="292" r:id="rId7"/>
    <p:sldId id="288" r:id="rId8"/>
    <p:sldId id="290" r:id="rId9"/>
    <p:sldId id="291" r:id="rId10"/>
    <p:sldId id="299" r:id="rId11"/>
    <p:sldId id="301" r:id="rId12"/>
    <p:sldId id="300" r:id="rId13"/>
    <p:sldId id="304" r:id="rId14"/>
    <p:sldId id="302" r:id="rId15"/>
    <p:sldId id="307" r:id="rId16"/>
    <p:sldId id="312" r:id="rId17"/>
    <p:sldId id="294" r:id="rId18"/>
    <p:sldId id="296" r:id="rId19"/>
    <p:sldId id="295" r:id="rId20"/>
    <p:sldId id="293" r:id="rId21"/>
    <p:sldId id="297" r:id="rId22"/>
    <p:sldId id="298" r:id="rId23"/>
    <p:sldId id="313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4586"/>
  </p:normalViewPr>
  <p:slideViewPr>
    <p:cSldViewPr snapToGrid="0" snapToObjects="1">
      <p:cViewPr varScale="1">
        <p:scale>
          <a:sx n="195" d="100"/>
          <a:sy n="195" d="100"/>
        </p:scale>
        <p:origin x="6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17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fe66c1d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fe66c1d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020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71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07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453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31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977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530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628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821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54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fe66c1d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fe66c1d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fe66c1d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fe66c1d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76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4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293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9fe66c1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9fe66c1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291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fe66c1d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fe66c1d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414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43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fe66c1d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fe66c1d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69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95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16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9fe66c1d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9fe66c1d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2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063E55-D56F-D348-B88B-09AFE9FF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2C7C803-B951-6F43-8898-A248E665D5D7}"/>
              </a:ext>
            </a:extLst>
          </p:cNvPr>
          <p:cNvSpPr/>
          <p:nvPr/>
        </p:nvSpPr>
        <p:spPr>
          <a:xfrm>
            <a:off x="0" y="3384442"/>
            <a:ext cx="9144000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413447" y="3694200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HERE komt voor altijd wonen bij zijn volk Israël</a:t>
            </a:r>
          </a:p>
          <a:p>
            <a:pPr lvl="0"/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nl-NL" sz="3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Here</a:t>
            </a:r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woont voor altijd bij ons!</a:t>
            </a:r>
          </a:p>
        </p:txBody>
      </p:sp>
    </p:spTree>
    <p:extLst>
      <p:ext uri="{BB962C8B-B14F-4D97-AF65-F5344CB8AC3E}">
        <p14:creationId xmlns:p14="http://schemas.microsoft.com/office/powerpoint/2010/main" val="148483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400" dirty="0"/>
              <a:t>Thema: </a:t>
            </a:r>
            <a:r>
              <a:rPr lang="nl" sz="2200" b="1" dirty="0"/>
              <a:t>De Heer woont voor altijd bij ons! </a:t>
            </a:r>
            <a:r>
              <a:rPr lang="nl" sz="1600" b="1" dirty="0"/>
              <a:t>– ds. H. Venema Groningen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Welkom en  Aanbidding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1 en 2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Votum en Groet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3 en 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Gebed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Luisteren naar God - </a:t>
            </a:r>
            <a:r>
              <a:rPr lang="nl-NL" sz="1200" dirty="0">
                <a:solidFill>
                  <a:schemeClr val="tx1"/>
                </a:solidFill>
              </a:rPr>
              <a:t>Lezen 1 Koningen 8: 1-13 (tekst vers 10-11) en 2 Kronieken 5:11-14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Zingen: Psalm 122: 1-3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rgbClr val="0070C0"/>
                </a:solidFill>
              </a:rPr>
              <a:t>Preek: De Heer woont voor altijd bij ons! – lezen: Jaco van </a:t>
            </a:r>
            <a:r>
              <a:rPr lang="nl-NL" sz="1200" b="1" dirty="0" err="1">
                <a:solidFill>
                  <a:srgbClr val="0070C0"/>
                </a:solidFill>
              </a:rPr>
              <a:t>Maaren</a:t>
            </a:r>
            <a:endParaRPr lang="nl-NL" sz="12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47:1-3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Dank en gebed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Dankgebed en voorbede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Mededelingen en collecte</a:t>
            </a: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136: 1-3, 21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i="1" dirty="0">
                <a:solidFill>
                  <a:schemeClr val="tx1"/>
                </a:solidFill>
              </a:rPr>
              <a:t>Zegen</a:t>
            </a:r>
            <a:endParaRPr lang="nl-NL" sz="1200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E505A58-6C8F-F04B-A59B-FEEC702E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80" y="-86925"/>
            <a:ext cx="9214826" cy="5230425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9DF6A96-5C93-3144-9B35-5A22C182B3D3}"/>
              </a:ext>
            </a:extLst>
          </p:cNvPr>
          <p:cNvSpPr/>
          <p:nvPr/>
        </p:nvSpPr>
        <p:spPr>
          <a:xfrm>
            <a:off x="-70880" y="3384442"/>
            <a:ext cx="9214826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356741" y="3681262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Zodra de priesters uit het heiligdom naar buiten kwamen, vulde een</a:t>
            </a:r>
          </a:p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wolk de tempel van de HEER. De priesters konden hun dienst niet meer verrichten, want de majesteit van de HEER vulde de hele tempel.</a:t>
            </a:r>
          </a:p>
        </p:txBody>
      </p:sp>
    </p:spTree>
    <p:extLst>
      <p:ext uri="{BB962C8B-B14F-4D97-AF65-F5344CB8AC3E}">
        <p14:creationId xmlns:p14="http://schemas.microsoft.com/office/powerpoint/2010/main" val="46726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6EC79BD-3EB8-9940-9B40-AE299967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64D7B13-9FB5-704D-8773-521B41B74598}"/>
              </a:ext>
            </a:extLst>
          </p:cNvPr>
          <p:cNvSpPr/>
          <p:nvPr/>
        </p:nvSpPr>
        <p:spPr>
          <a:xfrm>
            <a:off x="-70826" y="3384442"/>
            <a:ext cx="9214826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419874" y="3694200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	Het moment van zijn komst</a:t>
            </a:r>
          </a:p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	De manier van zijn komst</a:t>
            </a:r>
          </a:p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	Het gevolg van zijn komst</a:t>
            </a:r>
          </a:p>
          <a:p>
            <a:pPr lvl="0"/>
            <a:endParaRPr lang="nl-NL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lang="nl-NL"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4758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C4C7A9-7FB4-E24F-8FEF-EB6EDAE86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5298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9DF6A96-5C93-3144-9B35-5A22C182B3D3}"/>
              </a:ext>
            </a:extLst>
          </p:cNvPr>
          <p:cNvSpPr/>
          <p:nvPr/>
        </p:nvSpPr>
        <p:spPr>
          <a:xfrm>
            <a:off x="0" y="3393926"/>
            <a:ext cx="9144000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370917" y="3823028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HERE kampeerde nog altijd in een tent,</a:t>
            </a:r>
          </a:p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 sinds de tijd van Mozes.</a:t>
            </a:r>
          </a:p>
        </p:txBody>
      </p:sp>
    </p:spTree>
    <p:extLst>
      <p:ext uri="{BB962C8B-B14F-4D97-AF65-F5344CB8AC3E}">
        <p14:creationId xmlns:p14="http://schemas.microsoft.com/office/powerpoint/2010/main" val="64100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79E2B6B-9E73-794C-AF3C-0B3B00DA0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412" y="-78371"/>
            <a:ext cx="9179411" cy="522187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9DF6A96-5C93-3144-9B35-5A22C182B3D3}"/>
              </a:ext>
            </a:extLst>
          </p:cNvPr>
          <p:cNvSpPr/>
          <p:nvPr/>
        </p:nvSpPr>
        <p:spPr>
          <a:xfrm>
            <a:off x="-35412" y="3384442"/>
            <a:ext cx="9179411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370918" y="3823027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Het bloed van een stier gesprenkeld op het deksel van de ark, de troon van God, om verzoening te doen over de zonden van het volk. </a:t>
            </a:r>
          </a:p>
        </p:txBody>
      </p:sp>
    </p:spTree>
    <p:extLst>
      <p:ext uri="{BB962C8B-B14F-4D97-AF65-F5344CB8AC3E}">
        <p14:creationId xmlns:p14="http://schemas.microsoft.com/office/powerpoint/2010/main" val="1770813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4C98B4E-A2BA-3F4F-9CBB-2E5C8EACA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502" y="0"/>
            <a:ext cx="9342502" cy="51435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9DF6A96-5C93-3144-9B35-5A22C182B3D3}"/>
              </a:ext>
            </a:extLst>
          </p:cNvPr>
          <p:cNvSpPr/>
          <p:nvPr/>
        </p:nvSpPr>
        <p:spPr>
          <a:xfrm>
            <a:off x="-198502" y="3384442"/>
            <a:ext cx="9342502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oogle Shape;151;p30">
            <a:extLst>
              <a:ext uri="{FF2B5EF4-FFF2-40B4-BE49-F238E27FC236}">
                <a16:creationId xmlns:a16="http://schemas.microsoft.com/office/drawing/2014/main" id="{AF635F5E-039D-874F-BCBD-E16965FCD97D}"/>
              </a:ext>
            </a:extLst>
          </p:cNvPr>
          <p:cNvSpPr txBox="1"/>
          <p:nvPr/>
        </p:nvSpPr>
        <p:spPr>
          <a:xfrm>
            <a:off x="349652" y="3775749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wet van God</a:t>
            </a:r>
          </a:p>
          <a:p>
            <a:pPr lvl="0"/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10 geboden.</a:t>
            </a:r>
          </a:p>
        </p:txBody>
      </p:sp>
    </p:spTree>
    <p:extLst>
      <p:ext uri="{BB962C8B-B14F-4D97-AF65-F5344CB8AC3E}">
        <p14:creationId xmlns:p14="http://schemas.microsoft.com/office/powerpoint/2010/main" val="3527337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063E55-D56F-D348-B88B-09AFE9FF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2C7C803-B951-6F43-8898-A248E665D5D7}"/>
              </a:ext>
            </a:extLst>
          </p:cNvPr>
          <p:cNvSpPr/>
          <p:nvPr/>
        </p:nvSpPr>
        <p:spPr>
          <a:xfrm>
            <a:off x="0" y="3384442"/>
            <a:ext cx="9144000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413447" y="3694200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HERE komt voor altijd wonen bij zijn volk Israël</a:t>
            </a:r>
          </a:p>
          <a:p>
            <a:pPr lvl="0"/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nl-NL" sz="3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Here</a:t>
            </a:r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woont voor altijd bij ons!</a:t>
            </a:r>
          </a:p>
        </p:txBody>
      </p:sp>
    </p:spTree>
    <p:extLst>
      <p:ext uri="{BB962C8B-B14F-4D97-AF65-F5344CB8AC3E}">
        <p14:creationId xmlns:p14="http://schemas.microsoft.com/office/powerpoint/2010/main" val="305476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47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1</a:t>
            </a:r>
          </a:p>
          <a:p>
            <a:r>
              <a:rPr lang="nl-NL" sz="1800" dirty="0"/>
              <a:t>Juicht, o volken, juicht,</a:t>
            </a:r>
            <a:br>
              <a:rPr lang="nl-NL" sz="1800" dirty="0"/>
            </a:br>
            <a:r>
              <a:rPr lang="nl-NL" sz="1800" dirty="0" err="1"/>
              <a:t>handklapt</a:t>
            </a:r>
            <a:r>
              <a:rPr lang="nl-NL" sz="1800" dirty="0"/>
              <a:t> en betuigt</a:t>
            </a:r>
            <a:br>
              <a:rPr lang="nl-NL" sz="1800" dirty="0"/>
            </a:br>
            <a:r>
              <a:rPr lang="nl-NL" sz="1800" dirty="0"/>
              <a:t>onze God uw vreugd,</a:t>
            </a:r>
            <a:br>
              <a:rPr lang="nl-NL" sz="1800" dirty="0"/>
            </a:br>
            <a:r>
              <a:rPr lang="nl-NL" sz="1800" dirty="0"/>
              <a:t>weest in Hem verheugd,</a:t>
            </a:r>
            <a:br>
              <a:rPr lang="nl-NL" sz="1800" dirty="0"/>
            </a:br>
            <a:r>
              <a:rPr lang="nl-NL" sz="1800" dirty="0"/>
              <a:t>jubelt voor de HEER,</a:t>
            </a:r>
            <a:br>
              <a:rPr lang="nl-NL" sz="1800" dirty="0"/>
            </a:br>
            <a:r>
              <a:rPr lang="nl-NL" sz="1800" dirty="0"/>
              <a:t>buigt u voor Hem neer.</a:t>
            </a:r>
            <a:br>
              <a:rPr lang="nl-NL" sz="1800" dirty="0"/>
            </a:br>
            <a:r>
              <a:rPr lang="nl-NL" sz="1800" dirty="0"/>
              <a:t>Ieder vreest zijn kracht,</a:t>
            </a:r>
            <a:br>
              <a:rPr lang="nl-NL" sz="1800" dirty="0"/>
            </a:br>
            <a:r>
              <a:rPr lang="nl-NL" sz="1800" dirty="0"/>
              <a:t>elk zijn koningsmacht.</a:t>
            </a:r>
            <a:br>
              <a:rPr lang="nl-NL" sz="1800" dirty="0"/>
            </a:br>
            <a:r>
              <a:rPr lang="nl-NL" sz="1800" dirty="0"/>
              <a:t>'s HEREN majesteit</a:t>
            </a:r>
            <a:br>
              <a:rPr lang="nl-NL" sz="1800" dirty="0"/>
            </a:br>
            <a:r>
              <a:rPr lang="nl-NL" sz="1800" dirty="0"/>
              <a:t>en zijn heerlijkheid</a:t>
            </a:r>
            <a:br>
              <a:rPr lang="nl-NL" sz="1800" dirty="0"/>
            </a:br>
            <a:r>
              <a:rPr lang="nl-NL" sz="1800" dirty="0"/>
              <a:t>zijn op heel de aard</a:t>
            </a:r>
            <a:br>
              <a:rPr lang="nl-NL" sz="1800" dirty="0"/>
            </a:br>
            <a:r>
              <a:rPr lang="nl-NL" sz="1800" dirty="0"/>
              <a:t>wijd en zijd vermaard.</a:t>
            </a:r>
          </a:p>
        </p:txBody>
      </p:sp>
    </p:spTree>
    <p:extLst>
      <p:ext uri="{BB962C8B-B14F-4D97-AF65-F5344CB8AC3E}">
        <p14:creationId xmlns:p14="http://schemas.microsoft.com/office/powerpoint/2010/main" val="413353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47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2</a:t>
            </a:r>
          </a:p>
          <a:p>
            <a:r>
              <a:rPr lang="nl-NL" sz="1800" dirty="0"/>
              <a:t>Onder onze macht</a:t>
            </a:r>
            <a:br>
              <a:rPr lang="nl-NL" sz="1800" dirty="0"/>
            </a:br>
            <a:r>
              <a:rPr lang="nl-NL" sz="1800" dirty="0"/>
              <a:t>heeft de HEER gebracht</a:t>
            </a:r>
            <a:br>
              <a:rPr lang="nl-NL" sz="1800" dirty="0"/>
            </a:br>
            <a:r>
              <a:rPr lang="nl-NL" sz="1800" dirty="0"/>
              <a:t>volken overal,</a:t>
            </a:r>
            <a:br>
              <a:rPr lang="nl-NL" sz="1800" dirty="0"/>
            </a:br>
            <a:r>
              <a:rPr lang="nl-NL" sz="1800" dirty="0"/>
              <a:t>naties zonder tal.</a:t>
            </a:r>
            <a:br>
              <a:rPr lang="nl-NL" sz="1800" dirty="0"/>
            </a:br>
            <a:r>
              <a:rPr lang="nl-NL" sz="1800" dirty="0"/>
              <a:t>Zo gaf God hun land</a:t>
            </a:r>
            <a:br>
              <a:rPr lang="nl-NL" sz="1800" dirty="0"/>
            </a:br>
            <a:r>
              <a:rPr lang="nl-NL" sz="1800" dirty="0"/>
              <a:t>Jakob tot een pand.</a:t>
            </a:r>
            <a:br>
              <a:rPr lang="nl-NL" sz="1800" dirty="0"/>
            </a:br>
            <a:r>
              <a:rPr lang="nl-NL" sz="1800" dirty="0"/>
              <a:t>'t Is de roem en trots</a:t>
            </a:r>
            <a:br>
              <a:rPr lang="nl-NL" sz="1800" dirty="0"/>
            </a:br>
            <a:r>
              <a:rPr lang="nl-NL" sz="1800" dirty="0"/>
              <a:t>van de </a:t>
            </a:r>
            <a:r>
              <a:rPr lang="nl-NL" sz="1800" dirty="0" err="1"/>
              <a:t>kindren</a:t>
            </a:r>
            <a:r>
              <a:rPr lang="nl-NL" sz="1800" dirty="0"/>
              <a:t> Gods.</a:t>
            </a:r>
            <a:br>
              <a:rPr lang="nl-NL" sz="1800" dirty="0"/>
            </a:br>
            <a:r>
              <a:rPr lang="nl-NL" sz="1800" dirty="0"/>
              <a:t>Onvervreemdbaar is</a:t>
            </a:r>
            <a:br>
              <a:rPr lang="nl-NL" sz="1800" dirty="0"/>
            </a:br>
            <a:r>
              <a:rPr lang="nl-NL" sz="1800" dirty="0"/>
              <a:t>deze erfenis,</a:t>
            </a:r>
            <a:br>
              <a:rPr lang="nl-NL" sz="1800" dirty="0"/>
            </a:br>
            <a:r>
              <a:rPr lang="nl-NL" sz="1800" dirty="0"/>
              <a:t>die zijn </a:t>
            </a:r>
            <a:r>
              <a:rPr lang="nl-NL" sz="1800" dirty="0" err="1"/>
              <a:t>liefd</a:t>
            </a:r>
            <a:r>
              <a:rPr lang="nl-NL" sz="1800" dirty="0"/>
              <a:t>' ons schenkt,</a:t>
            </a:r>
            <a:br>
              <a:rPr lang="nl-NL" sz="1800" dirty="0"/>
            </a:br>
            <a:r>
              <a:rPr lang="nl-NL" sz="1800" dirty="0"/>
              <a:t>daar Hij ons gedenkt.</a:t>
            </a:r>
          </a:p>
        </p:txBody>
      </p:sp>
    </p:spTree>
    <p:extLst>
      <p:ext uri="{BB962C8B-B14F-4D97-AF65-F5344CB8AC3E}">
        <p14:creationId xmlns:p14="http://schemas.microsoft.com/office/powerpoint/2010/main" val="158886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47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3</a:t>
            </a:r>
          </a:p>
          <a:p>
            <a:r>
              <a:rPr lang="nl-NL" sz="1800" dirty="0"/>
              <a:t>God vaart voor het oog</a:t>
            </a:r>
            <a:br>
              <a:rPr lang="nl-NL" sz="1800" dirty="0"/>
            </a:br>
            <a:r>
              <a:rPr lang="nl-NL" sz="1800" dirty="0"/>
              <a:t>met gejuich omhoog.</a:t>
            </a:r>
            <a:br>
              <a:rPr lang="nl-NL" sz="1800" dirty="0"/>
            </a:br>
            <a:r>
              <a:rPr lang="nl-NL" sz="1800" dirty="0"/>
              <a:t>Blij bazuingeluid</a:t>
            </a:r>
            <a:br>
              <a:rPr lang="nl-NL" sz="1800" dirty="0"/>
            </a:br>
            <a:r>
              <a:rPr lang="nl-NL" sz="1800" dirty="0"/>
              <a:t>roept zijn grootheid uit,</a:t>
            </a:r>
            <a:br>
              <a:rPr lang="nl-NL" sz="1800" dirty="0"/>
            </a:br>
            <a:r>
              <a:rPr lang="nl-NL" sz="1800" dirty="0"/>
              <a:t>heel het wereldrond</a:t>
            </a:r>
            <a:br>
              <a:rPr lang="nl-NL" sz="1800" dirty="0"/>
            </a:br>
            <a:r>
              <a:rPr lang="nl-NL" sz="1800" dirty="0"/>
              <a:t>zingt met hart en mond.</a:t>
            </a:r>
            <a:br>
              <a:rPr lang="nl-NL" sz="1800" dirty="0"/>
            </a:br>
            <a:r>
              <a:rPr lang="nl-NL" sz="1800" dirty="0" err="1"/>
              <a:t>Psalmzingt</a:t>
            </a:r>
            <a:r>
              <a:rPr lang="nl-NL" sz="1800" dirty="0"/>
              <a:t> </a:t>
            </a:r>
            <a:r>
              <a:rPr lang="nl-NL" sz="1800" dirty="0" err="1"/>
              <a:t>Gode</a:t>
            </a:r>
            <a:r>
              <a:rPr lang="nl-NL" sz="1800" dirty="0"/>
              <a:t>, zingt!</a:t>
            </a:r>
            <a:br>
              <a:rPr lang="nl-NL" sz="1800" dirty="0"/>
            </a:br>
            <a:r>
              <a:rPr lang="nl-NL" sz="1800" dirty="0"/>
              <a:t>Hoort, zijn lof weerklinkt.</a:t>
            </a:r>
            <a:br>
              <a:rPr lang="nl-NL" sz="1800" dirty="0"/>
            </a:br>
            <a:r>
              <a:rPr lang="nl-NL" sz="1800" dirty="0"/>
              <a:t>Volken, geeft de Heer,</a:t>
            </a:r>
            <a:br>
              <a:rPr lang="nl-NL" sz="1800" dirty="0"/>
            </a:br>
            <a:r>
              <a:rPr lang="nl-NL" sz="1800" dirty="0"/>
              <a:t>onze Koning, eer,</a:t>
            </a:r>
            <a:br>
              <a:rPr lang="nl-NL" sz="1800" dirty="0"/>
            </a:br>
            <a:r>
              <a:rPr lang="nl-NL" sz="1800" dirty="0"/>
              <a:t>looft zijn majesteit,</a:t>
            </a:r>
            <a:br>
              <a:rPr lang="nl-NL" sz="1800" dirty="0"/>
            </a:br>
            <a:r>
              <a:rPr lang="nl-NL" sz="1800" dirty="0"/>
              <a:t>weest in Hem verblijd.</a:t>
            </a:r>
          </a:p>
        </p:txBody>
      </p:sp>
    </p:spTree>
    <p:extLst>
      <p:ext uri="{BB962C8B-B14F-4D97-AF65-F5344CB8AC3E}">
        <p14:creationId xmlns:p14="http://schemas.microsoft.com/office/powerpoint/2010/main" val="201564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400" dirty="0"/>
              <a:t>Thema: </a:t>
            </a:r>
            <a:r>
              <a:rPr lang="nl" sz="2200" b="1" dirty="0"/>
              <a:t>De Heer woont voor altijd bij ons! </a:t>
            </a:r>
            <a:r>
              <a:rPr lang="nl" sz="1600" b="1" dirty="0"/>
              <a:t>– ds. H. Venema Groningen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Welkom en  Aanbidding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rgbClr val="0070C0"/>
                </a:solidFill>
              </a:rPr>
              <a:t>Zingen Psalm 100: 1 en 2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Votum en Groet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3 en 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Gebed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Luisteren naar God - </a:t>
            </a:r>
            <a:r>
              <a:rPr lang="nl-NL" sz="1200" dirty="0">
                <a:solidFill>
                  <a:schemeClr val="tx1"/>
                </a:solidFill>
              </a:rPr>
              <a:t>Lezen 1 Koningen 8: 1-13 (tekst vers 10-11) en 2 Kronieken 5:11-14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Zingen: Psalm 122: 1-3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Preek: De Heer woont voor altijd bij ons! – lezen: Jaco van </a:t>
            </a:r>
            <a:r>
              <a:rPr lang="nl-NL" sz="1200" b="1" dirty="0" err="1">
                <a:solidFill>
                  <a:schemeClr val="tx1"/>
                </a:solidFill>
              </a:rPr>
              <a:t>Maaren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47:1-3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Dank en gebed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Dankgebed en voorbede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Mededelingen en collecte</a:t>
            </a: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136: 1-3, 21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i="1" dirty="0">
                <a:solidFill>
                  <a:schemeClr val="tx1"/>
                </a:solidFill>
              </a:rPr>
              <a:t>Zegen</a:t>
            </a:r>
            <a:endParaRPr lang="nl-NL" sz="1200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400" dirty="0"/>
              <a:t>Thema: </a:t>
            </a:r>
            <a:r>
              <a:rPr lang="nl" sz="2200" b="1" dirty="0"/>
              <a:t>De Heer woont voor altijd bij ons! </a:t>
            </a:r>
            <a:r>
              <a:rPr lang="nl" sz="1600" b="1" dirty="0"/>
              <a:t>– ds. H. Venema Groningen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Welkom en  Aanbidding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1 en 2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Votum en Groet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3 en 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Gebed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Luisteren naar God - </a:t>
            </a:r>
            <a:r>
              <a:rPr lang="nl-NL" sz="1200" dirty="0">
                <a:solidFill>
                  <a:schemeClr val="tx1"/>
                </a:solidFill>
              </a:rPr>
              <a:t>Lezen 1 Koningen 8: 1-13 (tekst vers 10-11) en 2 Kronieken 5:11-14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Zingen: Psalm 122: 1-3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Preek: De Heer woont voor altijd bij ons! – lezen: Jaco van </a:t>
            </a:r>
            <a:r>
              <a:rPr lang="nl-NL" sz="1200" b="1" dirty="0" err="1">
                <a:solidFill>
                  <a:schemeClr val="tx1"/>
                </a:solidFill>
              </a:rPr>
              <a:t>Maaren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47:1-3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Dank en gebed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rgbClr val="0070C0"/>
                </a:solidFill>
              </a:rPr>
              <a:t>Dankgebed en voorbede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Mededelingen en collecte</a:t>
            </a: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136: 1-3, 21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i="1" dirty="0">
                <a:solidFill>
                  <a:schemeClr val="tx1"/>
                </a:solidFill>
              </a:rPr>
              <a:t>Zegen</a:t>
            </a:r>
            <a:endParaRPr lang="nl-NL" sz="1200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136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1</a:t>
            </a:r>
          </a:p>
          <a:p>
            <a:r>
              <a:rPr lang="nl-NL" sz="1800" dirty="0"/>
              <a:t>Looft de HEER, want Hij is goed,</a:t>
            </a:r>
            <a:br>
              <a:rPr lang="nl-NL" sz="1800" dirty="0"/>
            </a:br>
            <a:r>
              <a:rPr lang="nl-NL" sz="1800" dirty="0"/>
              <a:t>looft Hem met een blij gemoed,</a:t>
            </a:r>
            <a:br>
              <a:rPr lang="nl-NL" sz="1800" dirty="0"/>
            </a:br>
            <a:r>
              <a:rPr lang="nl-NL" sz="1800" dirty="0"/>
              <a:t>want zijn goedertierenheid</a:t>
            </a:r>
            <a:br>
              <a:rPr lang="nl-NL" sz="1800" dirty="0"/>
            </a:br>
            <a:r>
              <a:rPr lang="nl-NL" sz="1800" dirty="0"/>
              <a:t>zal bestaan in eeuwigheid.</a:t>
            </a:r>
          </a:p>
          <a:p>
            <a:r>
              <a:rPr lang="nl-NL" sz="1800" dirty="0"/>
              <a:t> </a:t>
            </a:r>
          </a:p>
          <a:p>
            <a:r>
              <a:rPr lang="nl-NL" sz="1800" dirty="0"/>
              <a:t>2</a:t>
            </a:r>
          </a:p>
          <a:p>
            <a:r>
              <a:rPr lang="nl-NL" sz="1800" dirty="0"/>
              <a:t>Geeft de God der goden eer,</a:t>
            </a:r>
            <a:br>
              <a:rPr lang="nl-NL" sz="1800" dirty="0"/>
            </a:br>
            <a:r>
              <a:rPr lang="nl-NL" sz="1800" dirty="0"/>
              <a:t>looft nu aller heren Heer,</a:t>
            </a:r>
            <a:br>
              <a:rPr lang="nl-NL" sz="1800" dirty="0"/>
            </a:br>
            <a:r>
              <a:rPr lang="nl-NL" sz="1800" dirty="0"/>
              <a:t>want zijn goedertierenheid</a:t>
            </a:r>
            <a:br>
              <a:rPr lang="nl-NL" sz="1800" dirty="0"/>
            </a:br>
            <a:r>
              <a:rPr lang="nl-NL" sz="1800" dirty="0"/>
              <a:t>zal bestaan in eeuwigheid.</a:t>
            </a:r>
          </a:p>
        </p:txBody>
      </p:sp>
    </p:spTree>
    <p:extLst>
      <p:ext uri="{BB962C8B-B14F-4D97-AF65-F5344CB8AC3E}">
        <p14:creationId xmlns:p14="http://schemas.microsoft.com/office/powerpoint/2010/main" val="396404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136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3</a:t>
            </a:r>
          </a:p>
          <a:p>
            <a:r>
              <a:rPr lang="nl-NL" sz="1800" dirty="0"/>
              <a:t>God alleen heeft in zijn kracht</a:t>
            </a:r>
            <a:br>
              <a:rPr lang="nl-NL" sz="1800" dirty="0"/>
            </a:br>
            <a:r>
              <a:rPr lang="nl-NL" sz="1800" dirty="0"/>
              <a:t>wonderen tot stand gebracht,</a:t>
            </a:r>
            <a:br>
              <a:rPr lang="nl-NL" sz="1800" dirty="0"/>
            </a:br>
            <a:r>
              <a:rPr lang="nl-NL" sz="1800" dirty="0"/>
              <a:t>want zijn goedertierenheid</a:t>
            </a:r>
            <a:br>
              <a:rPr lang="nl-NL" sz="1800" dirty="0"/>
            </a:br>
            <a:r>
              <a:rPr lang="nl-NL" sz="1800" dirty="0"/>
              <a:t>zal bestaan in eeuwigheid.</a:t>
            </a:r>
          </a:p>
          <a:p>
            <a:r>
              <a:rPr lang="nl-NL" sz="1800" dirty="0"/>
              <a:t> </a:t>
            </a:r>
          </a:p>
          <a:p>
            <a:r>
              <a:rPr lang="nl-NL" sz="1800" dirty="0"/>
              <a:t>21</a:t>
            </a:r>
          </a:p>
          <a:p>
            <a:r>
              <a:rPr lang="nl-NL" sz="1800" dirty="0"/>
              <a:t>Brengt de God des hemels eer,</a:t>
            </a:r>
            <a:br>
              <a:rPr lang="nl-NL" sz="1800" dirty="0"/>
            </a:br>
            <a:r>
              <a:rPr lang="nl-NL" sz="1800" dirty="0"/>
              <a:t>prijst zijn grootheid, looft de Heer,</a:t>
            </a:r>
            <a:br>
              <a:rPr lang="nl-NL" sz="1800" dirty="0"/>
            </a:br>
            <a:r>
              <a:rPr lang="nl-NL" sz="1800" dirty="0"/>
              <a:t>want zijn goedertierenheid</a:t>
            </a:r>
            <a:br>
              <a:rPr lang="nl-NL" sz="1800" dirty="0"/>
            </a:br>
            <a:r>
              <a:rPr lang="nl-NL" sz="1800" dirty="0"/>
              <a:t>zal bestaan in eeuwigheid.</a:t>
            </a:r>
          </a:p>
        </p:txBody>
      </p:sp>
    </p:spTree>
    <p:extLst>
      <p:ext uri="{BB962C8B-B14F-4D97-AF65-F5344CB8AC3E}">
        <p14:creationId xmlns:p14="http://schemas.microsoft.com/office/powerpoint/2010/main" val="168622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063E55-D56F-D348-B88B-09AFE9FF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F2C7C803-B951-6F43-8898-A248E665D5D7}"/>
              </a:ext>
            </a:extLst>
          </p:cNvPr>
          <p:cNvSpPr/>
          <p:nvPr/>
        </p:nvSpPr>
        <p:spPr>
          <a:xfrm>
            <a:off x="0" y="3384442"/>
            <a:ext cx="9144000" cy="1759058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1" name="Google Shape;151;p30"/>
          <p:cNvSpPr txBox="1"/>
          <p:nvPr/>
        </p:nvSpPr>
        <p:spPr>
          <a:xfrm>
            <a:off x="413447" y="3694200"/>
            <a:ext cx="75444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HERE komt voor altijd wonen bij zijn volk Israël</a:t>
            </a:r>
          </a:p>
          <a:p>
            <a:pPr lvl="0"/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</a:t>
            </a:r>
            <a:r>
              <a:rPr lang="nl-NL" sz="36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Here</a:t>
            </a:r>
            <a:r>
              <a:rPr lang="nl-NL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woont voor altijd bij ons!</a:t>
            </a:r>
          </a:p>
        </p:txBody>
      </p:sp>
    </p:spTree>
    <p:extLst>
      <p:ext uri="{BB962C8B-B14F-4D97-AF65-F5344CB8AC3E}">
        <p14:creationId xmlns:p14="http://schemas.microsoft.com/office/powerpoint/2010/main" val="29511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100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Juicht, alle volken, prijst de HEER!</a:t>
            </a:r>
            <a:b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Dient God met vreugde, geeft Hem eer.</a:t>
            </a:r>
            <a:b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Komt, jubelt voor zijn aangezicht</a:t>
            </a:r>
            <a:b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wandelt vrolijk in zijn licht.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HEER is God, erkent zijn macht,</a:t>
            </a:r>
            <a:b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Hij schiep ons door zijn grote kracht.</a:t>
            </a:r>
            <a:b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Wij zijn van Hem in eeuwigheid,</a:t>
            </a:r>
            <a:b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zijn volk, de schapen die Hij weidt.</a:t>
            </a: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400" dirty="0"/>
              <a:t>Thema: </a:t>
            </a:r>
            <a:r>
              <a:rPr lang="nl" sz="2200" b="1" dirty="0"/>
              <a:t>De Heer woont voor altijd bij ons! </a:t>
            </a:r>
            <a:r>
              <a:rPr lang="nl" sz="1600" b="1" dirty="0"/>
              <a:t>– ds. H. Venema Groningen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Welkom en  Aanbidding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1 en 2</a:t>
            </a:r>
          </a:p>
          <a:p>
            <a:pPr marL="114300" indent="0">
              <a:buNone/>
            </a:pPr>
            <a:r>
              <a:rPr lang="nl-NL" sz="1200" dirty="0">
                <a:solidFill>
                  <a:srgbClr val="0070C0"/>
                </a:solidFill>
              </a:rPr>
              <a:t>Votum en Groet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3 en 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Gebed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Luisteren naar God - </a:t>
            </a:r>
            <a:r>
              <a:rPr lang="nl-NL" sz="1200" dirty="0">
                <a:solidFill>
                  <a:schemeClr val="tx1"/>
                </a:solidFill>
              </a:rPr>
              <a:t>Lezen 1 Koningen 8: 1-13 (tekst vers 10-11)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Zingen: Psalm 122: 1-3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Preek: De Heer woont voor altijd bij ons! – lezen: Jaco van </a:t>
            </a:r>
            <a:r>
              <a:rPr lang="nl-NL" sz="1200" b="1" dirty="0" err="1">
                <a:solidFill>
                  <a:schemeClr val="tx1"/>
                </a:solidFill>
              </a:rPr>
              <a:t>Maaren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47:1-3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Dank en gebed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Dankgebed en voorbede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Mededelingen en collecte</a:t>
            </a: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136: 1-3, 21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i="1" dirty="0">
                <a:solidFill>
                  <a:schemeClr val="tx1"/>
                </a:solidFill>
              </a:rPr>
              <a:t>Zegen</a:t>
            </a:r>
            <a:endParaRPr lang="nl-NL" sz="1200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5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100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3</a:t>
            </a:r>
          </a:p>
          <a:p>
            <a:r>
              <a:rPr lang="nl-NL" sz="1800" dirty="0"/>
              <a:t>Gaat zingend door zijn tempelpoort,</a:t>
            </a:r>
            <a:br>
              <a:rPr lang="nl-NL" sz="1800" dirty="0"/>
            </a:br>
            <a:r>
              <a:rPr lang="nl-NL" sz="1800" dirty="0"/>
              <a:t>zet in zijn voorhof 't zingen voort,</a:t>
            </a:r>
            <a:br>
              <a:rPr lang="nl-NL" sz="1800" dirty="0"/>
            </a:br>
            <a:r>
              <a:rPr lang="nl-NL" sz="1800" dirty="0"/>
              <a:t>zingt daar zijn grote naam ter eer,</a:t>
            </a:r>
            <a:br>
              <a:rPr lang="nl-NL" sz="1800" dirty="0"/>
            </a:br>
            <a:r>
              <a:rPr lang="nl-NL" sz="1800" dirty="0"/>
              <a:t>zingt tot zijn glorie, looft de HEER!</a:t>
            </a:r>
          </a:p>
          <a:p>
            <a:r>
              <a:rPr lang="nl-NL" sz="1800" dirty="0"/>
              <a:t> </a:t>
            </a:r>
          </a:p>
          <a:p>
            <a:r>
              <a:rPr lang="nl-NL" sz="1800" dirty="0"/>
              <a:t>4</a:t>
            </a:r>
          </a:p>
          <a:p>
            <a:r>
              <a:rPr lang="nl-NL" sz="1800" dirty="0"/>
              <a:t>Want goedertieren is de HEER,</a:t>
            </a:r>
            <a:br>
              <a:rPr lang="nl-NL" sz="1800" dirty="0"/>
            </a:br>
            <a:r>
              <a:rPr lang="nl-NL" sz="1800" dirty="0"/>
              <a:t>zijn goedheid eindigt nimmermeer,</a:t>
            </a:r>
            <a:br>
              <a:rPr lang="nl-NL" sz="1800" dirty="0"/>
            </a:br>
            <a:r>
              <a:rPr lang="nl-NL" sz="1800" dirty="0"/>
              <a:t>zijn trouw en waarheid houden kracht</a:t>
            </a:r>
            <a:br>
              <a:rPr lang="nl-NL" sz="1800" dirty="0"/>
            </a:br>
            <a:r>
              <a:rPr lang="nl-NL" sz="1800" dirty="0"/>
              <a:t>tot in het verste nageslacht.</a:t>
            </a:r>
          </a:p>
        </p:txBody>
      </p:sp>
    </p:spTree>
    <p:extLst>
      <p:ext uri="{BB962C8B-B14F-4D97-AF65-F5344CB8AC3E}">
        <p14:creationId xmlns:p14="http://schemas.microsoft.com/office/powerpoint/2010/main" val="350140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400" dirty="0"/>
              <a:t>Thema: </a:t>
            </a:r>
            <a:r>
              <a:rPr lang="nl" sz="2200" b="1" dirty="0"/>
              <a:t>De Heer woont voor altijd bij ons! </a:t>
            </a:r>
            <a:r>
              <a:rPr lang="nl" sz="1600" b="1" dirty="0"/>
              <a:t>– ds. H. Venema Groningen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Welkom en  Aanbidding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1 en 2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Votum en Groet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 Psalm 100: 3 en 4</a:t>
            </a:r>
          </a:p>
          <a:p>
            <a:pPr marL="114300" indent="0">
              <a:buNone/>
            </a:pPr>
            <a:r>
              <a:rPr lang="nl-NL" sz="1200" dirty="0">
                <a:solidFill>
                  <a:srgbClr val="0070C0"/>
                </a:solidFill>
              </a:rPr>
              <a:t>Gebed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rgbClr val="0070C0"/>
                </a:solidFill>
              </a:rPr>
              <a:t>Luisteren naar God - </a:t>
            </a:r>
            <a:r>
              <a:rPr lang="nl-NL" sz="1200" dirty="0">
                <a:solidFill>
                  <a:srgbClr val="0070C0"/>
                </a:solidFill>
              </a:rPr>
              <a:t>Lezen 1 Koningen 8: 1-13 (tekst vers 10-11) en 2 Kronieken 5:11-14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Zingen: Psalm 122: 1-3</a:t>
            </a: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Preek: De Heer woont voor altijd bij ons! – lezen: Jaco van </a:t>
            </a:r>
            <a:r>
              <a:rPr lang="nl-NL" sz="1200" b="1" dirty="0" err="1">
                <a:solidFill>
                  <a:schemeClr val="tx1"/>
                </a:solidFill>
              </a:rPr>
              <a:t>Maaren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47:1-3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dirty="0">
                <a:solidFill>
                  <a:schemeClr val="tx1"/>
                </a:solidFill>
              </a:rPr>
              <a:t>Dank en gebed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Dankgebed en voorbede</a:t>
            </a:r>
          </a:p>
          <a:p>
            <a:pPr marL="114300" indent="0">
              <a:buNone/>
            </a:pPr>
            <a:r>
              <a:rPr lang="nl-NL" sz="1200" dirty="0">
                <a:solidFill>
                  <a:schemeClr val="tx1"/>
                </a:solidFill>
              </a:rPr>
              <a:t>Mededelingen en collecte</a:t>
            </a:r>
          </a:p>
          <a:p>
            <a:pPr marL="114300" indent="0">
              <a:buNone/>
            </a:pPr>
            <a:r>
              <a:rPr lang="en-US" sz="1200" dirty="0" err="1">
                <a:solidFill>
                  <a:schemeClr val="tx1"/>
                </a:solidFill>
              </a:rPr>
              <a:t>Zingen</a:t>
            </a:r>
            <a:r>
              <a:rPr lang="en-US" sz="1200" dirty="0">
                <a:solidFill>
                  <a:schemeClr val="tx1"/>
                </a:solidFill>
              </a:rPr>
              <a:t>: Psalm 136: 1-3, 21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endParaRPr lang="nl-NL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NL" sz="1200" b="1" i="1" dirty="0">
                <a:solidFill>
                  <a:schemeClr val="tx1"/>
                </a:solidFill>
              </a:rPr>
              <a:t>Zegen</a:t>
            </a:r>
            <a:endParaRPr lang="nl-NL" sz="1200" dirty="0">
              <a:solidFill>
                <a:schemeClr val="tx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122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1</a:t>
            </a:r>
          </a:p>
          <a:p>
            <a:r>
              <a:rPr lang="nl-NL" sz="1800" dirty="0"/>
              <a:t>Ik was verheugd, toen men mij zei:</a:t>
            </a:r>
            <a:br>
              <a:rPr lang="nl-NL" sz="1800" dirty="0"/>
            </a:br>
            <a:r>
              <a:rPr lang="nl-NL" sz="1800" dirty="0"/>
              <a:t>Laat ons naar 't huis de HEREN gaan,</a:t>
            </a:r>
            <a:br>
              <a:rPr lang="nl-NL" sz="1800" dirty="0"/>
            </a:br>
            <a:r>
              <a:rPr lang="nl-NL" sz="1800" dirty="0"/>
              <a:t>om voor Gods aangezicht te staan.</a:t>
            </a:r>
            <a:br>
              <a:rPr lang="nl-NL" sz="1800" dirty="0"/>
            </a:br>
            <a:r>
              <a:rPr lang="nl-NL" sz="1800" dirty="0"/>
              <a:t>Kom, ga met ons en doe als wij.</a:t>
            </a:r>
            <a:br>
              <a:rPr lang="nl-NL" sz="1800" dirty="0"/>
            </a:br>
            <a:r>
              <a:rPr lang="nl-NL" sz="1800" dirty="0"/>
              <a:t>Jeruzalem, dat ik bemin,</a:t>
            </a:r>
            <a:br>
              <a:rPr lang="nl-NL" sz="1800" dirty="0"/>
            </a:br>
            <a:r>
              <a:rPr lang="nl-NL" sz="1800" dirty="0"/>
              <a:t>nu treden wij uw poorten in.</a:t>
            </a:r>
            <a:br>
              <a:rPr lang="nl-NL" sz="1800" dirty="0"/>
            </a:br>
            <a:r>
              <a:rPr lang="nl-NL" sz="1800" dirty="0"/>
              <a:t>Daar staan, o Godsstad, onze voeten.</a:t>
            </a:r>
            <a:br>
              <a:rPr lang="nl-NL" sz="1800" dirty="0"/>
            </a:br>
            <a:r>
              <a:rPr lang="nl-NL" sz="1800" dirty="0"/>
              <a:t>Jeruzalem is hecht gebouwd,</a:t>
            </a:r>
            <a:br>
              <a:rPr lang="nl-NL" sz="1800" dirty="0"/>
            </a:br>
            <a:r>
              <a:rPr lang="nl-NL" sz="1800" dirty="0"/>
              <a:t>wel </a:t>
            </a:r>
            <a:r>
              <a:rPr lang="nl-NL" sz="1800" dirty="0" err="1"/>
              <a:t>saamgevoegd</a:t>
            </a:r>
            <a:r>
              <a:rPr lang="nl-NL" sz="1800" dirty="0"/>
              <a:t>, wie haar aanschouwt,</a:t>
            </a:r>
            <a:br>
              <a:rPr lang="nl-NL" sz="1800" dirty="0"/>
            </a:br>
            <a:r>
              <a:rPr lang="nl-NL" sz="1800" dirty="0"/>
              <a:t>zal haar als stad van vrede groeten.</a:t>
            </a:r>
          </a:p>
        </p:txBody>
      </p:sp>
    </p:spTree>
    <p:extLst>
      <p:ext uri="{BB962C8B-B14F-4D97-AF65-F5344CB8AC3E}">
        <p14:creationId xmlns:p14="http://schemas.microsoft.com/office/powerpoint/2010/main" val="4455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122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2</a:t>
            </a:r>
          </a:p>
          <a:p>
            <a:r>
              <a:rPr lang="nl-NL" sz="1800" dirty="0"/>
              <a:t>De stammen, naar Gods naam genoemd,</a:t>
            </a:r>
            <a:br>
              <a:rPr lang="nl-NL" sz="1800" dirty="0"/>
            </a:br>
            <a:r>
              <a:rPr lang="nl-NL" sz="1800" dirty="0"/>
              <a:t>gaan daarheen op, naar zijn bevel.</a:t>
            </a:r>
            <a:br>
              <a:rPr lang="nl-NL" sz="1800" dirty="0"/>
            </a:br>
            <a:r>
              <a:rPr lang="nl-NL" sz="1800" dirty="0"/>
              <a:t>Een voorschrift is voor Israël,</a:t>
            </a:r>
            <a:br>
              <a:rPr lang="nl-NL" sz="1800" dirty="0"/>
            </a:br>
            <a:r>
              <a:rPr lang="nl-NL" sz="1800" dirty="0"/>
              <a:t>dat elk des HEREN naam daar roemt.</a:t>
            </a:r>
            <a:br>
              <a:rPr lang="nl-NL" sz="1800" dirty="0"/>
            </a:br>
            <a:r>
              <a:rPr lang="nl-NL" sz="1800" dirty="0"/>
              <a:t>Jeruzalem, dat ik bemin,</a:t>
            </a:r>
            <a:br>
              <a:rPr lang="nl-NL" sz="1800" dirty="0"/>
            </a:br>
            <a:r>
              <a:rPr lang="nl-NL" sz="1800" dirty="0"/>
              <a:t>nu treden wij uw poorten in.</a:t>
            </a:r>
            <a:br>
              <a:rPr lang="nl-NL" sz="1800" dirty="0"/>
            </a:br>
            <a:r>
              <a:rPr lang="nl-NL" sz="1800" dirty="0"/>
              <a:t>Uw vrede moge ons geleiden.</a:t>
            </a:r>
            <a:br>
              <a:rPr lang="nl-NL" sz="1800" dirty="0"/>
            </a:br>
            <a:r>
              <a:rPr lang="nl-NL" sz="1800" dirty="0"/>
              <a:t>Want ook de zetels van het recht</a:t>
            </a:r>
            <a:br>
              <a:rPr lang="nl-NL" sz="1800" dirty="0"/>
            </a:br>
            <a:r>
              <a:rPr lang="nl-NL" sz="1800" dirty="0"/>
              <a:t>van 't huis van David, 's HEREN knecht,</a:t>
            </a:r>
            <a:br>
              <a:rPr lang="nl-NL" sz="1800" dirty="0"/>
            </a:br>
            <a:r>
              <a:rPr lang="nl-NL" sz="1800" dirty="0"/>
              <a:t>staan daar om onrecht te bestrijden.</a:t>
            </a:r>
          </a:p>
        </p:txBody>
      </p:sp>
    </p:spTree>
    <p:extLst>
      <p:ext uri="{BB962C8B-B14F-4D97-AF65-F5344CB8AC3E}">
        <p14:creationId xmlns:p14="http://schemas.microsoft.com/office/powerpoint/2010/main" val="372838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43725" y="277025"/>
            <a:ext cx="25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solidFill>
                  <a:srgbClr val="0070C0"/>
                </a:solidFill>
              </a:rPr>
              <a:t>Psalm 122</a:t>
            </a:r>
            <a:r>
              <a:rPr lang="nl" dirty="0"/>
              <a:t> </a:t>
            </a:r>
            <a:endParaRPr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DD95F2F2-83B3-204E-9363-39446C2096FE}"/>
              </a:ext>
            </a:extLst>
          </p:cNvPr>
          <p:cNvSpPr/>
          <p:nvPr/>
        </p:nvSpPr>
        <p:spPr>
          <a:xfrm>
            <a:off x="2559377" y="397964"/>
            <a:ext cx="57739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dirty="0"/>
              <a:t>3</a:t>
            </a:r>
          </a:p>
          <a:p>
            <a:r>
              <a:rPr lang="nl-NL" sz="1800" dirty="0"/>
              <a:t>Vraagt vrede voor Jeruzalem.</a:t>
            </a:r>
            <a:br>
              <a:rPr lang="nl-NL" sz="1800" dirty="0"/>
            </a:br>
            <a:r>
              <a:rPr lang="nl-NL" sz="1800" dirty="0"/>
              <a:t>Dat wie u liefheeft en bemint,</a:t>
            </a:r>
            <a:br>
              <a:rPr lang="nl-NL" sz="1800" dirty="0"/>
            </a:br>
            <a:r>
              <a:rPr lang="nl-NL" sz="1800" dirty="0"/>
              <a:t>binnen uw muren vrede vindt.</a:t>
            </a:r>
            <a:br>
              <a:rPr lang="nl-NL" sz="1800" dirty="0"/>
            </a:br>
            <a:r>
              <a:rPr lang="nl-NL" sz="1800" dirty="0"/>
              <a:t>Rust zij er in uw burcht voor hem.</a:t>
            </a:r>
            <a:br>
              <a:rPr lang="nl-NL" sz="1800" dirty="0"/>
            </a:br>
            <a:r>
              <a:rPr lang="nl-NL" sz="1800" dirty="0"/>
              <a:t>Jeruzalem, dat ik bemin,</a:t>
            </a:r>
            <a:br>
              <a:rPr lang="nl-NL" sz="1800" dirty="0"/>
            </a:br>
            <a:r>
              <a:rPr lang="nl-NL" sz="1800" dirty="0"/>
              <a:t>nu treden wij uw poorten in.</a:t>
            </a:r>
            <a:br>
              <a:rPr lang="nl-NL" sz="1800" dirty="0"/>
            </a:br>
            <a:r>
              <a:rPr lang="nl-NL" sz="1800" dirty="0"/>
              <a:t>Gods vrede moge u bezoeken:</a:t>
            </a:r>
            <a:br>
              <a:rPr lang="nl-NL" sz="1800" dirty="0"/>
            </a:br>
            <a:r>
              <a:rPr lang="nl-NL" sz="1800" dirty="0"/>
              <a:t>om vriend en broeder spreek ik nu.</a:t>
            </a:r>
            <a:br>
              <a:rPr lang="nl-NL" sz="1800" dirty="0"/>
            </a:br>
            <a:r>
              <a:rPr lang="nl-NL" sz="1800" dirty="0"/>
              <a:t>Om 's HEREN tempel binnen u</a:t>
            </a:r>
            <a:br>
              <a:rPr lang="nl-NL" sz="1800" dirty="0"/>
            </a:br>
            <a:r>
              <a:rPr lang="nl-NL" sz="1800" dirty="0"/>
              <a:t>wil ik het goede voor u zoeken.</a:t>
            </a:r>
          </a:p>
        </p:txBody>
      </p:sp>
    </p:spTree>
    <p:extLst>
      <p:ext uri="{BB962C8B-B14F-4D97-AF65-F5344CB8AC3E}">
        <p14:creationId xmlns:p14="http://schemas.microsoft.com/office/powerpoint/2010/main" val="42193079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340</Words>
  <Application>Microsoft Macintosh PowerPoint</Application>
  <PresentationFormat>Diavoorstelling (16:9)</PresentationFormat>
  <Paragraphs>139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Roboto</vt:lpstr>
      <vt:lpstr>Times New Roman</vt:lpstr>
      <vt:lpstr>Calibri</vt:lpstr>
      <vt:lpstr>Simple Light</vt:lpstr>
      <vt:lpstr>PowerPoint-presentatie</vt:lpstr>
      <vt:lpstr>Thema: De Heer woont voor altijd bij ons! – ds. H. Venema Groningen</vt:lpstr>
      <vt:lpstr>Psalm 100 </vt:lpstr>
      <vt:lpstr>Thema: De Heer woont voor altijd bij ons! – ds. H. Venema Groningen</vt:lpstr>
      <vt:lpstr>Psalm 100 </vt:lpstr>
      <vt:lpstr>Thema: De Heer woont voor altijd bij ons! – ds. H. Venema Groningen</vt:lpstr>
      <vt:lpstr>Psalm 122 </vt:lpstr>
      <vt:lpstr>Psalm 122 </vt:lpstr>
      <vt:lpstr>Psalm 122 </vt:lpstr>
      <vt:lpstr>Thema: De Heer woont voor altijd bij ons! – ds. H. Venema Groningen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Psalm 47 </vt:lpstr>
      <vt:lpstr>Psalm 47 </vt:lpstr>
      <vt:lpstr>Psalm 47 </vt:lpstr>
      <vt:lpstr>Thema: De Heer woont voor altijd bij ons! – ds. H. Venema Groningen</vt:lpstr>
      <vt:lpstr>Psalm 136 </vt:lpstr>
      <vt:lpstr>Psalm 136 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Jaco van Maaren</cp:lastModifiedBy>
  <cp:revision>10</cp:revision>
  <dcterms:modified xsi:type="dcterms:W3CDTF">2019-05-26T05:39:08Z</dcterms:modified>
</cp:coreProperties>
</file>