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58" r:id="rId4"/>
    <p:sldId id="265" r:id="rId5"/>
    <p:sldId id="259" r:id="rId6"/>
    <p:sldId id="257" r:id="rId7"/>
    <p:sldId id="263" r:id="rId8"/>
    <p:sldId id="266" r:id="rId9"/>
    <p:sldId id="268" r:id="rId10"/>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33"/>
    <a:srgbClr val="4D4D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96" autoAdjust="0"/>
    <p:restoredTop sz="94660"/>
  </p:normalViewPr>
  <p:slideViewPr>
    <p:cSldViewPr snapToGrid="0">
      <p:cViewPr varScale="1">
        <p:scale>
          <a:sx n="89" d="100"/>
          <a:sy n="89" d="100"/>
        </p:scale>
        <p:origin x="27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73219" y="2741470"/>
            <a:ext cx="10515600" cy="1325563"/>
          </a:xfrm>
        </p:spPr>
        <p:txBody>
          <a:bodyPr/>
          <a:lstStyle>
            <a:lvl1pPr>
              <a:defRPr baseline="0"/>
            </a:lvl1pPr>
          </a:lstStyle>
          <a:p>
            <a:r>
              <a:rPr lang="en-US" dirty="0" smtClean="0"/>
              <a:t>Maak </a:t>
            </a:r>
            <a:r>
              <a:rPr lang="en-US" dirty="0" err="1" smtClean="0"/>
              <a:t>hier</a:t>
            </a:r>
            <a:r>
              <a:rPr lang="en-US" dirty="0" smtClean="0"/>
              <a:t> </a:t>
            </a:r>
            <a:r>
              <a:rPr lang="en-US" dirty="0" err="1" smtClean="0"/>
              <a:t>een</a:t>
            </a:r>
            <a:r>
              <a:rPr lang="en-US" dirty="0" smtClean="0"/>
              <a:t> </a:t>
            </a:r>
            <a:r>
              <a:rPr lang="en-US" dirty="0" err="1" smtClean="0"/>
              <a:t>titel</a:t>
            </a:r>
            <a:r>
              <a:rPr lang="en-US" dirty="0" smtClean="0"/>
              <a:t> </a:t>
            </a:r>
            <a:r>
              <a:rPr lang="en-US" dirty="0" err="1" smtClean="0"/>
              <a:t>aan</a:t>
            </a:r>
            <a:r>
              <a:rPr lang="en-US" dirty="0" smtClean="0"/>
              <a:t>….</a:t>
            </a:r>
            <a:endParaRPr lang="nl-NL" dirty="0"/>
          </a:p>
        </p:txBody>
      </p:sp>
    </p:spTree>
    <p:extLst>
      <p:ext uri="{BB962C8B-B14F-4D97-AF65-F5344CB8AC3E}">
        <p14:creationId xmlns:p14="http://schemas.microsoft.com/office/powerpoint/2010/main" val="31654161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1206229"/>
            <a:ext cx="9144000" cy="2303733"/>
          </a:xfrm>
        </p:spPr>
        <p:txBody>
          <a:bodyPr anchor="b"/>
          <a:lstStyle>
            <a:lvl1pPr algn="ctr">
              <a:defRPr sz="6000"/>
            </a:lvl1pPr>
          </a:lstStyle>
          <a:p>
            <a:r>
              <a:rPr lang="en-US" dirty="0" smtClean="0"/>
              <a:t>Maak </a:t>
            </a:r>
            <a:r>
              <a:rPr lang="en-US" dirty="0" err="1" smtClean="0"/>
              <a:t>hier</a:t>
            </a:r>
            <a:r>
              <a:rPr lang="en-US" dirty="0" smtClean="0"/>
              <a:t> </a:t>
            </a:r>
            <a:r>
              <a:rPr lang="en-US" dirty="0" err="1" smtClean="0"/>
              <a:t>een</a:t>
            </a:r>
            <a:r>
              <a:rPr lang="en-US" dirty="0" smtClean="0"/>
              <a:t> </a:t>
            </a:r>
            <a:br>
              <a:rPr lang="en-US" dirty="0" smtClean="0"/>
            </a:br>
            <a:r>
              <a:rPr lang="en-US" dirty="0" err="1" smtClean="0"/>
              <a:t>titel</a:t>
            </a:r>
            <a:r>
              <a:rPr lang="en-US" dirty="0" smtClean="0"/>
              <a:t> </a:t>
            </a:r>
            <a:r>
              <a:rPr lang="en-US" dirty="0" err="1" smtClean="0"/>
              <a:t>aan</a:t>
            </a:r>
            <a:r>
              <a:rPr lang="en-US" dirty="0" smtClean="0"/>
              <a:t>….</a:t>
            </a:r>
            <a:endParaRPr lang="nl-NL" dirty="0"/>
          </a:p>
        </p:txBody>
      </p:sp>
      <p:sp>
        <p:nvSpPr>
          <p:cNvPr id="3" name="Subtitle 2"/>
          <p:cNvSpPr>
            <a:spLocks noGrp="1"/>
          </p:cNvSpPr>
          <p:nvPr>
            <p:ph type="subTitle" idx="1" hasCustomPrompt="1"/>
          </p:nvPr>
        </p:nvSpPr>
        <p:spPr>
          <a:xfrm>
            <a:off x="1524000" y="3602037"/>
            <a:ext cx="9144000" cy="2254013"/>
          </a:xfrm>
        </p:spPr>
        <p:txBody>
          <a:bodyPr/>
          <a:lstStyle>
            <a:lvl1pPr marL="0" indent="0" algn="ctr">
              <a:buNone/>
              <a:defRPr sz="2400">
                <a:solidFill>
                  <a:srgbClr val="4D4D4D"/>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US" dirty="0" err="1" smtClean="0"/>
              <a:t>Schrijf</a:t>
            </a:r>
            <a:r>
              <a:rPr lang="en-US" dirty="0" smtClean="0"/>
              <a:t> </a:t>
            </a:r>
            <a:r>
              <a:rPr lang="en-US" dirty="0" err="1" smtClean="0"/>
              <a:t>hier</a:t>
            </a:r>
            <a:r>
              <a:rPr lang="en-US" dirty="0" smtClean="0"/>
              <a:t> je </a:t>
            </a:r>
            <a:r>
              <a:rPr lang="en-US" dirty="0" err="1" smtClean="0"/>
              <a:t>bijtekst</a:t>
            </a:r>
            <a:r>
              <a:rPr lang="en-US" dirty="0" smtClean="0"/>
              <a:t>…</a:t>
            </a:r>
          </a:p>
          <a:p>
            <a:pPr lvl="0"/>
            <a:endParaRPr lang="en-US" dirty="0" smtClean="0"/>
          </a:p>
        </p:txBody>
      </p:sp>
    </p:spTree>
    <p:extLst>
      <p:ext uri="{BB962C8B-B14F-4D97-AF65-F5344CB8AC3E}">
        <p14:creationId xmlns:p14="http://schemas.microsoft.com/office/powerpoint/2010/main" val="33684854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63040" y="1778553"/>
            <a:ext cx="5603131" cy="823933"/>
          </a:xfrm>
        </p:spPr>
        <p:txBody>
          <a:bodyPr anchor="b"/>
          <a:lstStyle>
            <a:lvl1pPr>
              <a:defRPr sz="3200"/>
            </a:lvl1pPr>
          </a:lstStyle>
          <a:p>
            <a:r>
              <a:rPr lang="en-US" dirty="0" smtClean="0"/>
              <a:t>Maak </a:t>
            </a:r>
            <a:r>
              <a:rPr lang="en-US" dirty="0" err="1" smtClean="0"/>
              <a:t>hier</a:t>
            </a:r>
            <a:r>
              <a:rPr lang="en-US" dirty="0" smtClean="0"/>
              <a:t> </a:t>
            </a:r>
            <a:r>
              <a:rPr lang="en-US" dirty="0" err="1" smtClean="0"/>
              <a:t>een</a:t>
            </a:r>
            <a:r>
              <a:rPr lang="en-US" dirty="0" smtClean="0"/>
              <a:t> </a:t>
            </a:r>
            <a:r>
              <a:rPr lang="en-US" dirty="0" err="1" smtClean="0"/>
              <a:t>titel</a:t>
            </a:r>
            <a:r>
              <a:rPr lang="en-US" dirty="0" smtClean="0"/>
              <a:t> </a:t>
            </a:r>
            <a:r>
              <a:rPr lang="en-US" dirty="0" err="1" smtClean="0"/>
              <a:t>aan</a:t>
            </a:r>
            <a:r>
              <a:rPr lang="en-US" dirty="0" smtClean="0"/>
              <a:t>….</a:t>
            </a:r>
            <a:endParaRPr lang="nl-NL" dirty="0"/>
          </a:p>
        </p:txBody>
      </p:sp>
      <p:sp>
        <p:nvSpPr>
          <p:cNvPr id="3" name="Picture Placeholder 2"/>
          <p:cNvSpPr>
            <a:spLocks noGrp="1"/>
          </p:cNvSpPr>
          <p:nvPr>
            <p:ph type="pic" idx="1" hasCustomPrompt="1"/>
          </p:nvPr>
        </p:nvSpPr>
        <p:spPr>
          <a:xfrm>
            <a:off x="7607029" y="1750979"/>
            <a:ext cx="3377443" cy="413231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dirty="0" smtClean="0"/>
              <a:t>Foto</a:t>
            </a:r>
            <a:endParaRPr lang="nl-NL" dirty="0"/>
          </a:p>
        </p:txBody>
      </p:sp>
      <p:sp>
        <p:nvSpPr>
          <p:cNvPr id="4" name="Text Placeholder 3"/>
          <p:cNvSpPr>
            <a:spLocks noGrp="1"/>
          </p:cNvSpPr>
          <p:nvPr>
            <p:ph type="body" sz="half" idx="2" hasCustomPrompt="1"/>
          </p:nvPr>
        </p:nvSpPr>
        <p:spPr>
          <a:xfrm>
            <a:off x="1476658" y="3256821"/>
            <a:ext cx="5575894" cy="262646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err="1" smtClean="0"/>
              <a:t>Schrijf</a:t>
            </a:r>
            <a:r>
              <a:rPr lang="en-US" dirty="0" smtClean="0"/>
              <a:t> </a:t>
            </a:r>
            <a:r>
              <a:rPr lang="en-US" dirty="0" err="1" smtClean="0"/>
              <a:t>hier</a:t>
            </a:r>
            <a:r>
              <a:rPr lang="en-US" dirty="0" smtClean="0"/>
              <a:t> je </a:t>
            </a:r>
            <a:r>
              <a:rPr lang="en-US" dirty="0" err="1" smtClean="0"/>
              <a:t>bijtekst</a:t>
            </a:r>
            <a:r>
              <a:rPr lang="en-US" dirty="0" smtClean="0"/>
              <a:t>…</a:t>
            </a:r>
          </a:p>
        </p:txBody>
      </p:sp>
    </p:spTree>
    <p:extLst>
      <p:ext uri="{BB962C8B-B14F-4D97-AF65-F5344CB8AC3E}">
        <p14:creationId xmlns:p14="http://schemas.microsoft.com/office/powerpoint/2010/main" val="7238342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picTx" preserve="1">
  <p:cSld name="1_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676052" y="1505842"/>
            <a:ext cx="6144672" cy="823933"/>
          </a:xfrm>
        </p:spPr>
        <p:txBody>
          <a:bodyPr anchor="b"/>
          <a:lstStyle>
            <a:lvl1pPr>
              <a:defRPr sz="3200"/>
            </a:lvl1pPr>
          </a:lstStyle>
          <a:p>
            <a:r>
              <a:rPr lang="en-US" dirty="0" smtClean="0"/>
              <a:t>Maak </a:t>
            </a:r>
            <a:r>
              <a:rPr lang="en-US" dirty="0" err="1" smtClean="0"/>
              <a:t>hier</a:t>
            </a:r>
            <a:r>
              <a:rPr lang="en-US" dirty="0" smtClean="0"/>
              <a:t> </a:t>
            </a:r>
            <a:r>
              <a:rPr lang="en-US" dirty="0" err="1" smtClean="0"/>
              <a:t>een</a:t>
            </a:r>
            <a:r>
              <a:rPr lang="en-US" dirty="0" smtClean="0"/>
              <a:t> </a:t>
            </a:r>
            <a:r>
              <a:rPr lang="en-US" dirty="0" err="1" smtClean="0"/>
              <a:t>titel</a:t>
            </a:r>
            <a:r>
              <a:rPr lang="en-US" dirty="0" smtClean="0"/>
              <a:t> </a:t>
            </a:r>
            <a:r>
              <a:rPr lang="en-US" dirty="0" err="1" smtClean="0"/>
              <a:t>aan</a:t>
            </a:r>
            <a:r>
              <a:rPr lang="en-US" dirty="0" smtClean="0"/>
              <a:t>….</a:t>
            </a:r>
            <a:endParaRPr lang="nl-NL" dirty="0"/>
          </a:p>
        </p:txBody>
      </p:sp>
      <p:sp>
        <p:nvSpPr>
          <p:cNvPr id="3" name="Picture Placeholder 2"/>
          <p:cNvSpPr>
            <a:spLocks noGrp="1"/>
          </p:cNvSpPr>
          <p:nvPr>
            <p:ph type="pic" idx="1" hasCustomPrompt="1"/>
          </p:nvPr>
        </p:nvSpPr>
        <p:spPr>
          <a:xfrm>
            <a:off x="1019459" y="1505842"/>
            <a:ext cx="3270114" cy="445526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dirty="0" smtClean="0"/>
              <a:t>Foto</a:t>
            </a:r>
            <a:endParaRPr lang="nl-NL" dirty="0"/>
          </a:p>
        </p:txBody>
      </p:sp>
      <p:sp>
        <p:nvSpPr>
          <p:cNvPr id="4" name="Text Placeholder 3"/>
          <p:cNvSpPr>
            <a:spLocks noGrp="1"/>
          </p:cNvSpPr>
          <p:nvPr>
            <p:ph type="body" sz="half" idx="2" hasCustomPrompt="1"/>
          </p:nvPr>
        </p:nvSpPr>
        <p:spPr>
          <a:xfrm>
            <a:off x="4676052" y="2836586"/>
            <a:ext cx="6144672" cy="311576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err="1" smtClean="0"/>
              <a:t>Schrijf</a:t>
            </a:r>
            <a:r>
              <a:rPr lang="en-US" dirty="0" smtClean="0"/>
              <a:t> </a:t>
            </a:r>
            <a:r>
              <a:rPr lang="en-US" dirty="0" err="1" smtClean="0"/>
              <a:t>hier</a:t>
            </a:r>
            <a:r>
              <a:rPr lang="en-US" dirty="0" smtClean="0"/>
              <a:t> je </a:t>
            </a:r>
            <a:r>
              <a:rPr lang="en-US" dirty="0" err="1" smtClean="0"/>
              <a:t>bijtekst</a:t>
            </a:r>
            <a:r>
              <a:rPr lang="en-US" dirty="0" smtClean="0"/>
              <a:t>…</a:t>
            </a:r>
          </a:p>
        </p:txBody>
      </p:sp>
    </p:spTree>
    <p:extLst>
      <p:ext uri="{BB962C8B-B14F-4D97-AF65-F5344CB8AC3E}">
        <p14:creationId xmlns:p14="http://schemas.microsoft.com/office/powerpoint/2010/main" val="1674845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65438" y="1346308"/>
            <a:ext cx="10515600" cy="1125388"/>
          </a:xfrm>
        </p:spPr>
        <p:txBody>
          <a:bodyPr/>
          <a:lstStyle>
            <a:lvl1pPr algn="ctr">
              <a:defRPr/>
            </a:lvl1pPr>
          </a:lstStyle>
          <a:p>
            <a:r>
              <a:rPr lang="en-US" dirty="0" smtClean="0"/>
              <a:t>Maak </a:t>
            </a:r>
            <a:r>
              <a:rPr lang="en-US" dirty="0" err="1" smtClean="0"/>
              <a:t>hier</a:t>
            </a:r>
            <a:r>
              <a:rPr lang="en-US" dirty="0" smtClean="0"/>
              <a:t> </a:t>
            </a:r>
            <a:r>
              <a:rPr lang="en-US" dirty="0" err="1" smtClean="0"/>
              <a:t>een</a:t>
            </a:r>
            <a:r>
              <a:rPr lang="en-US" dirty="0" smtClean="0"/>
              <a:t> </a:t>
            </a:r>
            <a:r>
              <a:rPr lang="en-US" dirty="0" err="1" smtClean="0"/>
              <a:t>titel</a:t>
            </a:r>
            <a:r>
              <a:rPr lang="en-US" dirty="0" smtClean="0"/>
              <a:t> </a:t>
            </a:r>
            <a:r>
              <a:rPr lang="en-US" dirty="0" err="1" smtClean="0"/>
              <a:t>aan</a:t>
            </a:r>
            <a:r>
              <a:rPr lang="en-US" dirty="0" smtClean="0"/>
              <a:t>….</a:t>
            </a:r>
            <a:endParaRPr lang="nl-NL" dirty="0"/>
          </a:p>
        </p:txBody>
      </p:sp>
      <p:sp>
        <p:nvSpPr>
          <p:cNvPr id="7" name="Picture Placeholder 6"/>
          <p:cNvSpPr>
            <a:spLocks noGrp="1"/>
          </p:cNvSpPr>
          <p:nvPr>
            <p:ph type="pic" sz="quarter" idx="13" hasCustomPrompt="1"/>
          </p:nvPr>
        </p:nvSpPr>
        <p:spPr>
          <a:xfrm>
            <a:off x="865438" y="2739309"/>
            <a:ext cx="10515600" cy="3361879"/>
          </a:xfrm>
        </p:spPr>
        <p:txBody>
          <a:bodyPr/>
          <a:lstStyle>
            <a:lvl1pPr marL="0" indent="0">
              <a:buNone/>
              <a:defRPr/>
            </a:lvl1pPr>
          </a:lstStyle>
          <a:p>
            <a:r>
              <a:rPr lang="nl-NL" dirty="0" smtClean="0"/>
              <a:t>Foto</a:t>
            </a:r>
          </a:p>
          <a:p>
            <a:endParaRPr lang="nl-NL" dirty="0"/>
          </a:p>
        </p:txBody>
      </p:sp>
    </p:spTree>
    <p:extLst>
      <p:ext uri="{BB962C8B-B14F-4D97-AF65-F5344CB8AC3E}">
        <p14:creationId xmlns:p14="http://schemas.microsoft.com/office/powerpoint/2010/main" val="1208230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1330109"/>
            <a:ext cx="10515600" cy="1325563"/>
          </a:xfrm>
        </p:spPr>
        <p:txBody>
          <a:bodyPr/>
          <a:lstStyle>
            <a:lvl1pPr algn="ctr">
              <a:defRPr/>
            </a:lvl1pPr>
          </a:lstStyle>
          <a:p>
            <a:r>
              <a:rPr lang="en-US" dirty="0" smtClean="0"/>
              <a:t>Maak </a:t>
            </a:r>
            <a:r>
              <a:rPr lang="en-US" dirty="0" err="1" smtClean="0"/>
              <a:t>hier</a:t>
            </a:r>
            <a:r>
              <a:rPr lang="en-US" dirty="0" smtClean="0"/>
              <a:t> </a:t>
            </a:r>
            <a:r>
              <a:rPr lang="en-US" dirty="0" err="1" smtClean="0"/>
              <a:t>een</a:t>
            </a:r>
            <a:r>
              <a:rPr lang="en-US" dirty="0" smtClean="0"/>
              <a:t> </a:t>
            </a:r>
            <a:r>
              <a:rPr lang="en-US" dirty="0" err="1" smtClean="0"/>
              <a:t>titel</a:t>
            </a:r>
            <a:r>
              <a:rPr lang="en-US" dirty="0" smtClean="0"/>
              <a:t> </a:t>
            </a:r>
            <a:r>
              <a:rPr lang="en-US" dirty="0" err="1" smtClean="0"/>
              <a:t>aan</a:t>
            </a:r>
            <a:r>
              <a:rPr lang="en-US" dirty="0" smtClean="0"/>
              <a:t>….</a:t>
            </a:r>
            <a:endParaRPr lang="nl-NL" dirty="0"/>
          </a:p>
        </p:txBody>
      </p:sp>
      <p:sp>
        <p:nvSpPr>
          <p:cNvPr id="3" name="Content Placeholder 2"/>
          <p:cNvSpPr>
            <a:spLocks noGrp="1"/>
          </p:cNvSpPr>
          <p:nvPr>
            <p:ph idx="1" hasCustomPrompt="1"/>
          </p:nvPr>
        </p:nvSpPr>
        <p:spPr>
          <a:xfrm>
            <a:off x="838200" y="2902733"/>
            <a:ext cx="10515600" cy="3136198"/>
          </a:xfrm>
        </p:spPr>
        <p:txBody>
          <a:bodyPr/>
          <a:lstStyle/>
          <a:p>
            <a:pPr lvl="0"/>
            <a:r>
              <a:rPr lang="en-US" dirty="0" err="1" smtClean="0"/>
              <a:t>Schrijf</a:t>
            </a:r>
            <a:r>
              <a:rPr lang="en-US" dirty="0" smtClean="0"/>
              <a:t> </a:t>
            </a:r>
            <a:r>
              <a:rPr lang="en-US" dirty="0" err="1" smtClean="0"/>
              <a:t>hier</a:t>
            </a:r>
            <a:r>
              <a:rPr lang="en-US" dirty="0" smtClean="0"/>
              <a:t> je </a:t>
            </a:r>
            <a:r>
              <a:rPr lang="en-US" dirty="0" err="1" smtClean="0"/>
              <a:t>bijtekst</a:t>
            </a:r>
            <a:r>
              <a:rPr lang="en-US" dirty="0" smtClean="0"/>
              <a:t>…</a:t>
            </a:r>
          </a:p>
        </p:txBody>
      </p:sp>
    </p:spTree>
    <p:extLst>
      <p:ext uri="{BB962C8B-B14F-4D97-AF65-F5344CB8AC3E}">
        <p14:creationId xmlns:p14="http://schemas.microsoft.com/office/powerpoint/2010/main" val="1884120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1388474"/>
            <a:ext cx="10515600" cy="1020095"/>
          </a:xfrm>
        </p:spPr>
        <p:txBody>
          <a:bodyPr/>
          <a:lstStyle>
            <a:lvl1pPr algn="ctr">
              <a:defRPr/>
            </a:lvl1pPr>
          </a:lstStyle>
          <a:p>
            <a:r>
              <a:rPr lang="en-US" dirty="0" smtClean="0"/>
              <a:t>Maak </a:t>
            </a:r>
            <a:r>
              <a:rPr lang="en-US" dirty="0" err="1" smtClean="0"/>
              <a:t>hier</a:t>
            </a:r>
            <a:r>
              <a:rPr lang="en-US" dirty="0" smtClean="0"/>
              <a:t> </a:t>
            </a:r>
            <a:r>
              <a:rPr lang="en-US" dirty="0" err="1" smtClean="0"/>
              <a:t>een</a:t>
            </a:r>
            <a:r>
              <a:rPr lang="en-US" dirty="0" smtClean="0"/>
              <a:t> </a:t>
            </a:r>
            <a:r>
              <a:rPr lang="en-US" dirty="0" err="1" smtClean="0"/>
              <a:t>titel</a:t>
            </a:r>
            <a:r>
              <a:rPr lang="en-US" dirty="0" smtClean="0"/>
              <a:t> </a:t>
            </a:r>
            <a:r>
              <a:rPr lang="en-US" dirty="0" err="1" smtClean="0"/>
              <a:t>aan</a:t>
            </a:r>
            <a:r>
              <a:rPr lang="en-US" dirty="0" smtClean="0"/>
              <a:t>….</a:t>
            </a:r>
            <a:endParaRPr lang="nl-NL" dirty="0"/>
          </a:p>
        </p:txBody>
      </p:sp>
      <p:sp>
        <p:nvSpPr>
          <p:cNvPr id="3" name="Content Placeholder 2"/>
          <p:cNvSpPr>
            <a:spLocks noGrp="1"/>
          </p:cNvSpPr>
          <p:nvPr>
            <p:ph sz="half" idx="1" hasCustomPrompt="1"/>
          </p:nvPr>
        </p:nvSpPr>
        <p:spPr>
          <a:xfrm>
            <a:off x="838200" y="2642032"/>
            <a:ext cx="5181600" cy="3381334"/>
          </a:xfrm>
        </p:spPr>
        <p:txBody>
          <a:bodyPr/>
          <a:lstStyle>
            <a:lvl1pPr marL="228600" marR="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lvl1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err="1" smtClean="0"/>
              <a:t>Schrijf</a:t>
            </a:r>
            <a:r>
              <a:rPr lang="en-US" dirty="0" smtClean="0"/>
              <a:t> </a:t>
            </a:r>
            <a:r>
              <a:rPr lang="en-US" dirty="0" err="1" smtClean="0"/>
              <a:t>hier</a:t>
            </a:r>
            <a:r>
              <a:rPr lang="en-US" dirty="0" smtClean="0"/>
              <a:t> je </a:t>
            </a:r>
            <a:r>
              <a:rPr lang="en-US" dirty="0" err="1" smtClean="0"/>
              <a:t>bijtekst</a:t>
            </a:r>
            <a:r>
              <a:rPr lang="en-US" dirty="0" smtClean="0"/>
              <a:t>…</a:t>
            </a:r>
          </a:p>
          <a:p>
            <a:pPr lvl="0"/>
            <a:endParaRPr lang="nl-NL" dirty="0"/>
          </a:p>
        </p:txBody>
      </p:sp>
      <p:sp>
        <p:nvSpPr>
          <p:cNvPr id="4" name="Content Placeholder 3"/>
          <p:cNvSpPr>
            <a:spLocks noGrp="1"/>
          </p:cNvSpPr>
          <p:nvPr>
            <p:ph sz="half" idx="2" hasCustomPrompt="1"/>
          </p:nvPr>
        </p:nvSpPr>
        <p:spPr>
          <a:xfrm>
            <a:off x="6172200" y="2642033"/>
            <a:ext cx="5181600" cy="3381334"/>
          </a:xfrm>
        </p:spPr>
        <p:txBody>
          <a:bodyPr/>
          <a:lstStyle/>
          <a:p>
            <a:pPr lvl="0"/>
            <a:r>
              <a:rPr lang="en-US" dirty="0" err="1" smtClean="0"/>
              <a:t>Schrijf</a:t>
            </a:r>
            <a:r>
              <a:rPr lang="en-US" dirty="0" smtClean="0"/>
              <a:t> </a:t>
            </a:r>
            <a:r>
              <a:rPr lang="en-US" dirty="0" err="1" smtClean="0"/>
              <a:t>hier</a:t>
            </a:r>
            <a:r>
              <a:rPr lang="en-US" dirty="0" smtClean="0"/>
              <a:t> je </a:t>
            </a:r>
            <a:r>
              <a:rPr lang="en-US" dirty="0" err="1" smtClean="0"/>
              <a:t>bijtekst</a:t>
            </a:r>
            <a:r>
              <a:rPr lang="en-US" dirty="0" smtClean="0"/>
              <a:t>…</a:t>
            </a:r>
          </a:p>
        </p:txBody>
      </p:sp>
    </p:spTree>
    <p:extLst>
      <p:ext uri="{BB962C8B-B14F-4D97-AF65-F5344CB8AC3E}">
        <p14:creationId xmlns:p14="http://schemas.microsoft.com/office/powerpoint/2010/main" val="19176867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925479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297885"/>
            <a:ext cx="10515600" cy="1325563"/>
          </a:xfrm>
          <a:prstGeom prst="rect">
            <a:avLst/>
          </a:prstGeom>
        </p:spPr>
        <p:txBody>
          <a:bodyPr vert="horz" lIns="91440" tIns="45720" rIns="91440" bIns="45720" rtlCol="0" anchor="ctr">
            <a:normAutofit/>
          </a:bodyPr>
          <a:lstStyle/>
          <a:p>
            <a:r>
              <a:rPr lang="en-US" dirty="0" smtClean="0"/>
              <a:t>Maak </a:t>
            </a:r>
            <a:r>
              <a:rPr lang="en-US" dirty="0" err="1" smtClean="0"/>
              <a:t>hier</a:t>
            </a:r>
            <a:r>
              <a:rPr lang="en-US" dirty="0" smtClean="0"/>
              <a:t> </a:t>
            </a:r>
            <a:r>
              <a:rPr lang="en-US" dirty="0" err="1" smtClean="0"/>
              <a:t>een</a:t>
            </a:r>
            <a:r>
              <a:rPr lang="en-US" dirty="0" smtClean="0"/>
              <a:t> </a:t>
            </a:r>
            <a:r>
              <a:rPr lang="en-US" dirty="0" err="1" smtClean="0"/>
              <a:t>titel</a:t>
            </a:r>
            <a:r>
              <a:rPr lang="en-US" dirty="0" smtClean="0"/>
              <a:t> </a:t>
            </a:r>
            <a:r>
              <a:rPr lang="en-US" dirty="0" err="1" smtClean="0"/>
              <a:t>aan</a:t>
            </a:r>
            <a:r>
              <a:rPr lang="en-US" dirty="0" smtClean="0"/>
              <a:t>….</a:t>
            </a:r>
            <a:endParaRPr lang="nl-NL" dirty="0"/>
          </a:p>
        </p:txBody>
      </p:sp>
      <p:sp>
        <p:nvSpPr>
          <p:cNvPr id="3" name="Text Placeholder 2"/>
          <p:cNvSpPr>
            <a:spLocks noGrp="1"/>
          </p:cNvSpPr>
          <p:nvPr>
            <p:ph type="body" idx="1"/>
          </p:nvPr>
        </p:nvSpPr>
        <p:spPr>
          <a:xfrm>
            <a:off x="838200" y="2836586"/>
            <a:ext cx="10515600" cy="3202346"/>
          </a:xfrm>
          <a:prstGeom prst="rect">
            <a:avLst/>
          </a:prstGeom>
        </p:spPr>
        <p:txBody>
          <a:bodyPr vert="horz" lIns="91440" tIns="45720" rIns="91440" bIns="45720" rtlCol="0">
            <a:normAutofit/>
          </a:bodyPr>
          <a:lstStyle/>
          <a:p>
            <a:pPr lvl="0"/>
            <a:r>
              <a:rPr lang="en-US" dirty="0" err="1" smtClean="0"/>
              <a:t>Schrijf</a:t>
            </a:r>
            <a:r>
              <a:rPr lang="en-US" dirty="0" smtClean="0"/>
              <a:t> </a:t>
            </a:r>
            <a:r>
              <a:rPr lang="en-US" dirty="0" err="1" smtClean="0"/>
              <a:t>hier</a:t>
            </a:r>
            <a:r>
              <a:rPr lang="en-US" dirty="0" smtClean="0"/>
              <a:t> je </a:t>
            </a:r>
            <a:r>
              <a:rPr lang="en-US" dirty="0" err="1" smtClean="0"/>
              <a:t>bijtekst</a:t>
            </a:r>
            <a:r>
              <a:rPr lang="en-US" dirty="0" smtClean="0"/>
              <a:t>…</a:t>
            </a:r>
          </a:p>
        </p:txBody>
      </p:sp>
      <p:pic>
        <p:nvPicPr>
          <p:cNvPr id="7" name="Picture 6"/>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9725111" y="185738"/>
            <a:ext cx="2134805" cy="952850"/>
          </a:xfrm>
          <a:prstGeom prst="rect">
            <a:avLst/>
          </a:prstGeom>
        </p:spPr>
      </p:pic>
      <p:sp>
        <p:nvSpPr>
          <p:cNvPr id="8" name="TextBox 7"/>
          <p:cNvSpPr txBox="1"/>
          <p:nvPr userDrawn="1"/>
        </p:nvSpPr>
        <p:spPr>
          <a:xfrm>
            <a:off x="4735425" y="6463057"/>
            <a:ext cx="2719854" cy="55399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NL" sz="1200" spc="300" dirty="0" smtClean="0">
                <a:solidFill>
                  <a:schemeClr val="bg1">
                    <a:lumMod val="65000"/>
                  </a:schemeClr>
                </a:solidFill>
              </a:rPr>
              <a:t>WWW.COMPASSION.NL</a:t>
            </a:r>
          </a:p>
          <a:p>
            <a:endParaRPr lang="nl-NL" dirty="0"/>
          </a:p>
        </p:txBody>
      </p:sp>
    </p:spTree>
    <p:extLst>
      <p:ext uri="{BB962C8B-B14F-4D97-AF65-F5344CB8AC3E}">
        <p14:creationId xmlns:p14="http://schemas.microsoft.com/office/powerpoint/2010/main" val="2820137126"/>
      </p:ext>
    </p:extLst>
  </p:cSld>
  <p:clrMap bg1="lt1" tx1="dk1" bg2="lt2" tx2="dk2" accent1="accent1" accent2="accent2" accent3="accent3" accent4="accent4" accent5="accent5" accent6="accent6" hlink="hlink" folHlink="folHlink"/>
  <p:sldLayoutIdLst>
    <p:sldLayoutId id="2147483662" r:id="rId1"/>
    <p:sldLayoutId id="2147483649" r:id="rId2"/>
    <p:sldLayoutId id="2147483657" r:id="rId3"/>
    <p:sldLayoutId id="2147483661" r:id="rId4"/>
    <p:sldLayoutId id="2147483660" r:id="rId5"/>
    <p:sldLayoutId id="2147483650" r:id="rId6"/>
    <p:sldLayoutId id="2147483652" r:id="rId7"/>
    <p:sldLayoutId id="2147483655" r:id="rId8"/>
  </p:sldLayoutIdLst>
  <p:txStyles>
    <p:titleStyle>
      <a:lvl1pPr algn="ctr" defTabSz="914400" rtl="0" eaLnBrk="1" latinLnBrk="0" hangingPunct="1">
        <a:lnSpc>
          <a:spcPct val="90000"/>
        </a:lnSpc>
        <a:spcBef>
          <a:spcPct val="0"/>
        </a:spcBef>
        <a:buNone/>
        <a:defRPr sz="4400" kern="1200"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4D4D4D"/>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4D4D4D"/>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4D4D4D"/>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4D4D4D"/>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4D4D4D"/>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nl-NL" dirty="0" smtClean="0"/>
              <a:t>Gerechtigheid </a:t>
            </a:r>
            <a:endParaRPr lang="nl-NL" sz="2800" dirty="0"/>
          </a:p>
        </p:txBody>
      </p:sp>
      <p:sp>
        <p:nvSpPr>
          <p:cNvPr id="3" name="Subtitle 2"/>
          <p:cNvSpPr>
            <a:spLocks noGrp="1"/>
          </p:cNvSpPr>
          <p:nvPr>
            <p:ph type="subTitle" idx="1"/>
          </p:nvPr>
        </p:nvSpPr>
        <p:spPr/>
        <p:txBody>
          <a:bodyPr/>
          <a:lstStyle/>
          <a:p>
            <a:r>
              <a:rPr lang="nl-NL" dirty="0" smtClean="0"/>
              <a:t>Wat is het ?</a:t>
            </a:r>
            <a:endParaRPr lang="nl-NL" dirty="0"/>
          </a:p>
        </p:txBody>
      </p:sp>
    </p:spTree>
    <p:extLst>
      <p:ext uri="{BB962C8B-B14F-4D97-AF65-F5344CB8AC3E}">
        <p14:creationId xmlns:p14="http://schemas.microsoft.com/office/powerpoint/2010/main" val="29351508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3999" y="1773043"/>
            <a:ext cx="9582615" cy="4683513"/>
          </a:xfrm>
        </p:spPr>
        <p:txBody>
          <a:bodyPr>
            <a:normAutofit/>
          </a:bodyPr>
          <a:lstStyle/>
          <a:p>
            <a:pPr algn="l"/>
            <a:r>
              <a:rPr lang="nl-NL" dirty="0" smtClean="0"/>
              <a:t>Wanneer het graan is gedorst en de druiven zijn geperst, moet u gedurende zeven dagen het Loofhuttenfeest vieren. Vier dan uitbundig feest, samen met uw zonen en dochters, uw slaven, uw slavinnen, en de Levieten, de vreemdelingen, de weduwen en de wezen die bij u in de stad wonen. Zeven dagen lang moet u voor de HEER, Uw God, feestvieren op de plaats van zijn keuze. Hij zal immers al uw werk zegenen en u een rijke oogst geven. Vier daarom uitbundig feest. </a:t>
            </a:r>
          </a:p>
          <a:p>
            <a:pPr algn="l"/>
            <a:r>
              <a:rPr lang="nl-NL" dirty="0" smtClean="0"/>
              <a:t>Zoek het recht en niets dan het recht. Dan zult u in leven blijven en mag u het land dat de HEER, uw God, u zal geven, in bezit nemen. </a:t>
            </a:r>
          </a:p>
          <a:p>
            <a:pPr algn="l"/>
            <a:r>
              <a:rPr lang="nl-NL" dirty="0" smtClean="0"/>
              <a:t>Deuteronomium 16: 13-15, 20</a:t>
            </a:r>
            <a:endParaRPr lang="nl-NL" dirty="0"/>
          </a:p>
        </p:txBody>
      </p:sp>
      <p:sp>
        <p:nvSpPr>
          <p:cNvPr id="4" name="Title 3"/>
          <p:cNvSpPr>
            <a:spLocks noGrp="1"/>
          </p:cNvSpPr>
          <p:nvPr>
            <p:ph type="ctrTitle"/>
          </p:nvPr>
        </p:nvSpPr>
        <p:spPr/>
        <p:txBody>
          <a:bodyPr/>
          <a:lstStyle/>
          <a:p>
            <a:endParaRPr lang="nl-NL"/>
          </a:p>
        </p:txBody>
      </p:sp>
    </p:spTree>
    <p:extLst>
      <p:ext uri="{BB962C8B-B14F-4D97-AF65-F5344CB8AC3E}">
        <p14:creationId xmlns:p14="http://schemas.microsoft.com/office/powerpoint/2010/main" val="5995521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nl-NL" dirty="0" smtClean="0"/>
              <a:t>Shalom =</a:t>
            </a:r>
            <a:endParaRPr lang="nl-NL" dirty="0"/>
          </a:p>
        </p:txBody>
      </p:sp>
      <p:sp>
        <p:nvSpPr>
          <p:cNvPr id="3" name="Subtitle 2"/>
          <p:cNvSpPr>
            <a:spLocks noGrp="1"/>
          </p:cNvSpPr>
          <p:nvPr>
            <p:ph type="subTitle" idx="1"/>
          </p:nvPr>
        </p:nvSpPr>
        <p:spPr/>
        <p:txBody>
          <a:bodyPr/>
          <a:lstStyle/>
          <a:p>
            <a:r>
              <a:rPr lang="nl-NL" dirty="0" smtClean="0"/>
              <a:t>een onderlinge verwevenheid van God, mensen en de schepping die harmonie, heelheid, vreugde en welvaart geeft </a:t>
            </a:r>
            <a:r>
              <a:rPr lang="nl-NL" dirty="0"/>
              <a:t> </a:t>
            </a:r>
            <a:r>
              <a:rPr lang="nl-NL" dirty="0" smtClean="0"/>
              <a:t>                     voor iedereen binnen de gemeenschap. </a:t>
            </a:r>
          </a:p>
        </p:txBody>
      </p:sp>
    </p:spTree>
    <p:extLst>
      <p:ext uri="{BB962C8B-B14F-4D97-AF65-F5344CB8AC3E}">
        <p14:creationId xmlns:p14="http://schemas.microsoft.com/office/powerpoint/2010/main" val="35611176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nl-NL" dirty="0" smtClean="0"/>
              <a:t>Shalom = recht</a:t>
            </a:r>
            <a:endParaRPr lang="nl-NL" dirty="0"/>
          </a:p>
        </p:txBody>
      </p:sp>
      <p:sp>
        <p:nvSpPr>
          <p:cNvPr id="3" name="Subtitle 2"/>
          <p:cNvSpPr>
            <a:spLocks noGrp="1"/>
          </p:cNvSpPr>
          <p:nvPr>
            <p:ph type="subTitle" idx="1"/>
          </p:nvPr>
        </p:nvSpPr>
        <p:spPr/>
        <p:txBody>
          <a:bodyPr/>
          <a:lstStyle/>
          <a:p>
            <a:r>
              <a:rPr lang="nl-NL" dirty="0"/>
              <a:t>een onderlinge verwevenheid van God, mensen en de schepping die harmonie, heelheid, vreugde en welvaart geeft                       voor iedereen binnen de gemeenschap. </a:t>
            </a:r>
          </a:p>
          <a:p>
            <a:endParaRPr lang="nl-NL" dirty="0"/>
          </a:p>
        </p:txBody>
      </p:sp>
    </p:spTree>
    <p:extLst>
      <p:ext uri="{BB962C8B-B14F-4D97-AF65-F5344CB8AC3E}">
        <p14:creationId xmlns:p14="http://schemas.microsoft.com/office/powerpoint/2010/main" val="41930821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nl-NL" dirty="0" smtClean="0"/>
              <a:t>Gerechtigheid =</a:t>
            </a:r>
            <a:endParaRPr lang="nl-NL" dirty="0"/>
          </a:p>
        </p:txBody>
      </p:sp>
      <p:sp>
        <p:nvSpPr>
          <p:cNvPr id="3" name="Subtitle 2"/>
          <p:cNvSpPr>
            <a:spLocks noGrp="1"/>
          </p:cNvSpPr>
          <p:nvPr>
            <p:ph type="subTitle" idx="1"/>
          </p:nvPr>
        </p:nvSpPr>
        <p:spPr/>
        <p:txBody>
          <a:bodyPr/>
          <a:lstStyle/>
          <a:p>
            <a:r>
              <a:rPr lang="nl-NL" dirty="0" smtClean="0"/>
              <a:t>De beweging van onrecht naar recht </a:t>
            </a:r>
          </a:p>
          <a:p>
            <a:r>
              <a:rPr lang="nl-NL" dirty="0" smtClean="0"/>
              <a:t>Terugbrengen naar toestand van shalom</a:t>
            </a:r>
          </a:p>
          <a:p>
            <a:endParaRPr lang="nl-NL" dirty="0" smtClean="0"/>
          </a:p>
        </p:txBody>
      </p:sp>
    </p:spTree>
    <p:extLst>
      <p:ext uri="{BB962C8B-B14F-4D97-AF65-F5344CB8AC3E}">
        <p14:creationId xmlns:p14="http://schemas.microsoft.com/office/powerpoint/2010/main" val="33815233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nl-NL" dirty="0" smtClean="0"/>
              <a:t>Rechtvaardige =</a:t>
            </a:r>
            <a:endParaRPr lang="nl-NL" dirty="0"/>
          </a:p>
        </p:txBody>
      </p:sp>
      <p:sp>
        <p:nvSpPr>
          <p:cNvPr id="3" name="Subtitle 2"/>
          <p:cNvSpPr>
            <a:spLocks noGrp="1"/>
          </p:cNvSpPr>
          <p:nvPr>
            <p:ph type="subTitle" idx="1"/>
          </p:nvPr>
        </p:nvSpPr>
        <p:spPr/>
        <p:txBody>
          <a:bodyPr>
            <a:normAutofit/>
          </a:bodyPr>
          <a:lstStyle/>
          <a:p>
            <a:pPr algn="l"/>
            <a:r>
              <a:rPr lang="en-US" dirty="0"/>
              <a:t>Bruce </a:t>
            </a:r>
            <a:r>
              <a:rPr lang="en-US" dirty="0" err="1"/>
              <a:t>W</a:t>
            </a:r>
            <a:r>
              <a:rPr lang="en-US" dirty="0" err="1" smtClean="0"/>
              <a:t>altke</a:t>
            </a:r>
            <a:r>
              <a:rPr lang="en-US" dirty="0" smtClean="0"/>
              <a:t>:  </a:t>
            </a:r>
            <a:r>
              <a:rPr lang="en-US" dirty="0" err="1" smtClean="0"/>
              <a:t>een</a:t>
            </a:r>
            <a:r>
              <a:rPr lang="en-US" dirty="0" smtClean="0"/>
              <a:t> </a:t>
            </a:r>
            <a:r>
              <a:rPr lang="en-US" dirty="0" err="1" smtClean="0"/>
              <a:t>rechtvaardige</a:t>
            </a:r>
            <a:r>
              <a:rPr lang="en-US" dirty="0" smtClean="0"/>
              <a:t>: </a:t>
            </a:r>
            <a:r>
              <a:rPr lang="en-US" dirty="0" err="1" smtClean="0"/>
              <a:t>iemand</a:t>
            </a:r>
            <a:r>
              <a:rPr lang="en-US" dirty="0" smtClean="0"/>
              <a:t> die </a:t>
            </a:r>
            <a:r>
              <a:rPr lang="en-US" dirty="0" err="1" smtClean="0"/>
              <a:t>zichzelf</a:t>
            </a:r>
            <a:r>
              <a:rPr lang="en-US" dirty="0" smtClean="0"/>
              <a:t> en </a:t>
            </a:r>
            <a:r>
              <a:rPr lang="en-US" dirty="0" err="1" smtClean="0"/>
              <a:t>zijn</a:t>
            </a:r>
            <a:r>
              <a:rPr lang="en-US" dirty="0" smtClean="0"/>
              <a:t> </a:t>
            </a:r>
            <a:r>
              <a:rPr lang="en-US" dirty="0" err="1" smtClean="0"/>
              <a:t>middelen</a:t>
            </a:r>
            <a:r>
              <a:rPr lang="en-US" dirty="0" smtClean="0"/>
              <a:t> ter </a:t>
            </a:r>
            <a:r>
              <a:rPr lang="en-US" dirty="0" err="1" smtClean="0"/>
              <a:t>beschikking</a:t>
            </a:r>
            <a:r>
              <a:rPr lang="en-US" dirty="0" smtClean="0"/>
              <a:t> </a:t>
            </a:r>
            <a:r>
              <a:rPr lang="en-US" dirty="0" err="1" smtClean="0"/>
              <a:t>stelt</a:t>
            </a:r>
            <a:r>
              <a:rPr lang="en-US" dirty="0" smtClean="0"/>
              <a:t> </a:t>
            </a:r>
            <a:r>
              <a:rPr lang="en-US" dirty="0" err="1" smtClean="0"/>
              <a:t>voor</a:t>
            </a:r>
            <a:r>
              <a:rPr lang="en-US" dirty="0" smtClean="0"/>
              <a:t> de </a:t>
            </a:r>
            <a:r>
              <a:rPr lang="en-US" dirty="0" err="1" smtClean="0"/>
              <a:t>gemeenschap</a:t>
            </a:r>
            <a:r>
              <a:rPr lang="en-US" dirty="0" smtClean="0"/>
              <a:t>. </a:t>
            </a:r>
          </a:p>
          <a:p>
            <a:pPr algn="l"/>
            <a:r>
              <a:rPr lang="en-US" dirty="0" smtClean="0"/>
              <a:t>Tim Keller: </a:t>
            </a:r>
            <a:r>
              <a:rPr lang="en-US" dirty="0" err="1" smtClean="0"/>
              <a:t>Een</a:t>
            </a:r>
            <a:r>
              <a:rPr lang="en-US" dirty="0" smtClean="0"/>
              <a:t> </a:t>
            </a:r>
            <a:r>
              <a:rPr lang="en-US" dirty="0" err="1" smtClean="0"/>
              <a:t>onrechtvaardige</a:t>
            </a:r>
            <a:r>
              <a:rPr lang="en-US" dirty="0" smtClean="0"/>
              <a:t> </a:t>
            </a:r>
            <a:r>
              <a:rPr lang="en-US" dirty="0" err="1" smtClean="0"/>
              <a:t>ziet</a:t>
            </a:r>
            <a:r>
              <a:rPr lang="en-US" dirty="0" smtClean="0"/>
              <a:t> </a:t>
            </a:r>
            <a:r>
              <a:rPr lang="en-US" dirty="0" err="1" smtClean="0"/>
              <a:t>zichzelf</a:t>
            </a:r>
            <a:r>
              <a:rPr lang="en-US" dirty="0" smtClean="0"/>
              <a:t> en </a:t>
            </a:r>
            <a:r>
              <a:rPr lang="en-US" dirty="0" err="1" smtClean="0"/>
              <a:t>zijn</a:t>
            </a:r>
            <a:r>
              <a:rPr lang="en-US" dirty="0" smtClean="0"/>
              <a:t> </a:t>
            </a:r>
            <a:r>
              <a:rPr lang="en-US" dirty="0" err="1" smtClean="0"/>
              <a:t>middelen</a:t>
            </a:r>
            <a:r>
              <a:rPr lang="en-US" dirty="0" smtClean="0"/>
              <a:t> </a:t>
            </a:r>
            <a:r>
              <a:rPr lang="en-US" dirty="0" err="1" smtClean="0"/>
              <a:t>als</a:t>
            </a:r>
            <a:r>
              <a:rPr lang="en-US" dirty="0" smtClean="0"/>
              <a:t> </a:t>
            </a:r>
            <a:r>
              <a:rPr lang="en-US" dirty="0" err="1" smtClean="0"/>
              <a:t>een</a:t>
            </a:r>
            <a:r>
              <a:rPr lang="en-US" dirty="0" smtClean="0"/>
              <a:t> </a:t>
            </a:r>
            <a:r>
              <a:rPr lang="en-US" dirty="0" err="1" smtClean="0"/>
              <a:t>recht</a:t>
            </a:r>
            <a:r>
              <a:rPr lang="en-US" dirty="0" smtClean="0"/>
              <a:t> wat </a:t>
            </a:r>
            <a:r>
              <a:rPr lang="en-US" dirty="0" err="1" smtClean="0"/>
              <a:t>hij</a:t>
            </a:r>
            <a:r>
              <a:rPr lang="en-US" dirty="0" smtClean="0"/>
              <a:t> </a:t>
            </a:r>
            <a:r>
              <a:rPr lang="en-US" dirty="0" err="1" smtClean="0"/>
              <a:t>volledig</a:t>
            </a:r>
            <a:r>
              <a:rPr lang="en-US" dirty="0" smtClean="0"/>
              <a:t> </a:t>
            </a:r>
            <a:r>
              <a:rPr lang="en-US" dirty="0" err="1" smtClean="0"/>
              <a:t>voor</a:t>
            </a:r>
            <a:r>
              <a:rPr lang="en-US" dirty="0" smtClean="0"/>
              <a:t> </a:t>
            </a:r>
            <a:r>
              <a:rPr lang="en-US" dirty="0" err="1" smtClean="0"/>
              <a:t>zichzelf</a:t>
            </a:r>
            <a:r>
              <a:rPr lang="en-US" dirty="0" smtClean="0"/>
              <a:t> </a:t>
            </a:r>
            <a:r>
              <a:rPr lang="en-US" dirty="0" err="1" smtClean="0"/>
              <a:t>heeft</a:t>
            </a:r>
            <a:r>
              <a:rPr lang="en-US" dirty="0" smtClean="0"/>
              <a:t>. </a:t>
            </a:r>
          </a:p>
          <a:p>
            <a:pPr algn="l"/>
            <a:endParaRPr lang="en-US" dirty="0" smtClean="0"/>
          </a:p>
          <a:p>
            <a:pPr algn="l"/>
            <a:endParaRPr lang="nl-NL" dirty="0"/>
          </a:p>
        </p:txBody>
      </p:sp>
    </p:spTree>
    <p:extLst>
      <p:ext uri="{BB962C8B-B14F-4D97-AF65-F5344CB8AC3E}">
        <p14:creationId xmlns:p14="http://schemas.microsoft.com/office/powerpoint/2010/main" val="838539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nl-NL" dirty="0" smtClean="0"/>
              <a:t>Splachnizomai</a:t>
            </a:r>
            <a:endParaRPr lang="nl-NL" dirty="0"/>
          </a:p>
        </p:txBody>
      </p:sp>
      <p:sp>
        <p:nvSpPr>
          <p:cNvPr id="3" name="Subtitle 2"/>
          <p:cNvSpPr>
            <a:spLocks noGrp="1"/>
          </p:cNvSpPr>
          <p:nvPr>
            <p:ph type="subTitle" idx="1"/>
          </p:nvPr>
        </p:nvSpPr>
        <p:spPr/>
        <p:txBody>
          <a:bodyPr/>
          <a:lstStyle/>
          <a:p>
            <a:endParaRPr lang="nl-NL" dirty="0"/>
          </a:p>
        </p:txBody>
      </p:sp>
    </p:spTree>
    <p:extLst>
      <p:ext uri="{BB962C8B-B14F-4D97-AF65-F5344CB8AC3E}">
        <p14:creationId xmlns:p14="http://schemas.microsoft.com/office/powerpoint/2010/main" val="11217759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nl-NL"/>
          </a:p>
        </p:txBody>
      </p:sp>
      <p:sp>
        <p:nvSpPr>
          <p:cNvPr id="3" name="Subtitle 2"/>
          <p:cNvSpPr>
            <a:spLocks noGrp="1"/>
          </p:cNvSpPr>
          <p:nvPr>
            <p:ph type="subTitle" idx="1"/>
          </p:nvPr>
        </p:nvSpPr>
        <p:spPr/>
        <p:txBody>
          <a:bodyPr/>
          <a:lstStyle/>
          <a:p>
            <a:endParaRPr lang="nl-NL"/>
          </a:p>
        </p:txBody>
      </p:sp>
    </p:spTree>
    <p:extLst>
      <p:ext uri="{BB962C8B-B14F-4D97-AF65-F5344CB8AC3E}">
        <p14:creationId xmlns:p14="http://schemas.microsoft.com/office/powerpoint/2010/main" val="21234455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nl-NL"/>
          </a:p>
        </p:txBody>
      </p:sp>
      <p:sp>
        <p:nvSpPr>
          <p:cNvPr id="3" name="Subtitle 2"/>
          <p:cNvSpPr>
            <a:spLocks noGrp="1"/>
          </p:cNvSpPr>
          <p:nvPr>
            <p:ph type="subTitle" idx="1"/>
          </p:nvPr>
        </p:nvSpPr>
        <p:spPr/>
        <p:txBody>
          <a:bodyPr/>
          <a:lstStyle/>
          <a:p>
            <a:endParaRPr lang="nl-NL"/>
          </a:p>
        </p:txBody>
      </p:sp>
    </p:spTree>
    <p:extLst>
      <p:ext uri="{BB962C8B-B14F-4D97-AF65-F5344CB8AC3E}">
        <p14:creationId xmlns:p14="http://schemas.microsoft.com/office/powerpoint/2010/main" val="1909586630"/>
      </p:ext>
    </p:extLst>
  </p:cSld>
  <p:clrMapOvr>
    <a:masterClrMapping/>
  </p:clrMapOvr>
</p:sld>
</file>

<file path=ppt/theme/theme1.xml><?xml version="1.0" encoding="utf-8"?>
<a:theme xmlns:a="http://schemas.openxmlformats.org/drawingml/2006/main" name="Office Theme">
  <a:themeElements>
    <a:clrScheme name="Custom 1">
      <a:dk1>
        <a:srgbClr val="0055A6"/>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Custom 2">
      <a:majorFont>
        <a:latin typeface="Roboto Black"/>
        <a:ea typeface=""/>
        <a:cs typeface=""/>
      </a:majorFont>
      <a:minorFont>
        <a:latin typeface="Robot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mpassion template" id="{00A73DA3-148E-4A4C-AACA-A30845851CA2}" vid="{258952C3-C95C-41F1-83C8-BE49B0F8D14E}"/>
    </a:ext>
  </a:extLst>
</a:theme>
</file>

<file path=docProps/app.xml><?xml version="1.0" encoding="utf-8"?>
<Properties xmlns="http://schemas.openxmlformats.org/officeDocument/2006/extended-properties" xmlns:vt="http://schemas.openxmlformats.org/officeDocument/2006/docPropsVTypes">
  <Template>blank</Template>
  <TotalTime>6758</TotalTime>
  <Words>253</Words>
  <Application>Microsoft Office PowerPoint</Application>
  <PresentationFormat>Widescreen</PresentationFormat>
  <Paragraphs>16</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Roboto</vt:lpstr>
      <vt:lpstr>Roboto Black</vt:lpstr>
      <vt:lpstr>Office Theme</vt:lpstr>
      <vt:lpstr>Gerechtigheid </vt:lpstr>
      <vt:lpstr>PowerPoint Presentation</vt:lpstr>
      <vt:lpstr>Shalom =</vt:lpstr>
      <vt:lpstr>Shalom = recht</vt:lpstr>
      <vt:lpstr>Gerechtigheid =</vt:lpstr>
      <vt:lpstr>Rechtvaardige =</vt:lpstr>
      <vt:lpstr>Splachnizomai</vt:lpstr>
      <vt:lpstr>PowerPoint Presentation</vt:lpstr>
      <vt:lpstr>PowerPoint Presentation</vt:lpstr>
    </vt:vector>
  </TitlesOfParts>
  <Company>Compassion Netherlands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Grow Gerechtigheid</dc:title>
  <dc:creator>Tiemen Westerduin (NL-MAR)</dc:creator>
  <cp:lastModifiedBy>Tiemen Westerduin (NL-MAR)</cp:lastModifiedBy>
  <cp:revision>29</cp:revision>
  <dcterms:created xsi:type="dcterms:W3CDTF">2018-11-07T12:38:08Z</dcterms:created>
  <dcterms:modified xsi:type="dcterms:W3CDTF">2019-05-18T07:52:20Z</dcterms:modified>
</cp:coreProperties>
</file>