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98" r:id="rId2"/>
    <p:sldId id="299" r:id="rId3"/>
    <p:sldId id="303" r:id="rId4"/>
    <p:sldId id="301" r:id="rId5"/>
    <p:sldId id="305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55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85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615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96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8326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701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473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11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23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71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69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23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14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394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29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3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0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8A7BB2-B9DE-468E-B6C1-90FC04A194F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170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hiladelphiawedding.com/save-the-date-announcemen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redeeminggod.com/called-chosen-matthew-22-14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nl/url?sa=i&amp;rct=j&amp;q=&amp;esrc=s&amp;source=images&amp;cd=&amp;ved=0ahUKEwjZ9b-q973NAhVpIsAKHXCVBJUQjRwIBw&amp;url=http://groupbiblestudy.com/what-no-wedding-clothes/&amp;psig=AFQjCNHmWmd6K3M6POXOZQkqWJTbYDc9Rw&amp;ust=146676377855137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Uitnodiging voor het feest</a:t>
            </a:r>
          </a:p>
        </p:txBody>
      </p:sp>
      <p:pic>
        <p:nvPicPr>
          <p:cNvPr id="4" name="Picture 2" descr="http://www.philadelphiawedding.com/wp-content/uploads/2015/01/Save-the-Date1.jpg">
            <a:hlinkClick r:id="rId2"/>
            <a:extLst>
              <a:ext uri="{FF2B5EF4-FFF2-40B4-BE49-F238E27FC236}">
                <a16:creationId xmlns:a16="http://schemas.microsoft.com/office/drawing/2014/main" id="{E89D1A73-BB5D-43D2-A268-EE62C543C5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873" y="1859540"/>
            <a:ext cx="6716253" cy="445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80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 volgen excuses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700" y="2052925"/>
            <a:ext cx="5084727" cy="4195481"/>
          </a:xfrm>
        </p:spPr>
        <p:txBody>
          <a:bodyPr>
            <a:normAutofit/>
          </a:bodyPr>
          <a:lstStyle/>
          <a:p>
            <a:r>
              <a:rPr lang="nl-NL" sz="2800" dirty="0"/>
              <a:t>Ze negeerden hem</a:t>
            </a:r>
          </a:p>
          <a:p>
            <a:pPr marL="0" indent="0">
              <a:buNone/>
            </a:pPr>
            <a:r>
              <a:rPr lang="nl-NL" sz="2800" dirty="0"/>
              <a:t>			</a:t>
            </a:r>
          </a:p>
          <a:p>
            <a:r>
              <a:rPr lang="nl-NL" sz="2800" dirty="0"/>
              <a:t>‘</a:t>
            </a:r>
            <a:r>
              <a:rPr lang="nl-NL" sz="2800" u="sng" dirty="0"/>
              <a:t>ZIJN</a:t>
            </a:r>
            <a:r>
              <a:rPr lang="nl-NL" sz="2800" dirty="0"/>
              <a:t> akker, </a:t>
            </a:r>
            <a:r>
              <a:rPr lang="nl-NL" sz="2800" u="sng" dirty="0"/>
              <a:t>ZIJN</a:t>
            </a:r>
            <a:r>
              <a:rPr lang="nl-NL" sz="2800" dirty="0"/>
              <a:t> handel’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Welk bezit houdt jou bij God vandaan?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7032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Jij bent een onwaardige gast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700" y="2493818"/>
            <a:ext cx="7526591" cy="375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/>
              <a:t>1 Kor. 11: 27 en 28</a:t>
            </a:r>
          </a:p>
          <a:p>
            <a:pPr marL="0" indent="0">
              <a:buNone/>
            </a:pPr>
            <a:r>
              <a:rPr lang="nl-NL" sz="2800" dirty="0"/>
              <a:t>“Daarom maakt iemand die op onwaardige wijze van het brood eet en uit de beker drinkt, zich schuldig tegenover het lichaam en bloed van de HEER. Laat daarom iedereen </a:t>
            </a:r>
            <a:r>
              <a:rPr lang="nl-NL" sz="2800" b="1" dirty="0"/>
              <a:t>zichzelf eerst toetsen </a:t>
            </a:r>
            <a:r>
              <a:rPr lang="nl-NL" sz="2800" dirty="0"/>
              <a:t>voordat hij van het brood eet en uit de beker drinkt.”</a:t>
            </a:r>
          </a:p>
        </p:txBody>
      </p:sp>
      <p:pic>
        <p:nvPicPr>
          <p:cNvPr id="4100" name="Picture 4" descr="https://redeeminggod.com/wp-content/uploads/2014/12/wedding-banque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627" y="0"/>
            <a:ext cx="2026373" cy="288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74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Trek het feestkleed aan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700" y="2052925"/>
            <a:ext cx="7994182" cy="4195481"/>
          </a:xfrm>
        </p:spPr>
        <p:txBody>
          <a:bodyPr>
            <a:normAutofit/>
          </a:bodyPr>
          <a:lstStyle/>
          <a:p>
            <a:endParaRPr lang="nl-NL" sz="2800" dirty="0"/>
          </a:p>
        </p:txBody>
      </p:sp>
      <p:pic>
        <p:nvPicPr>
          <p:cNvPr id="4" name="Picture 2" descr="http://groupbiblestudy.com/wordpress/wp-content/uploads/2014/02/images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647" y="2924716"/>
            <a:ext cx="5098706" cy="239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70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4710" y="826798"/>
            <a:ext cx="535489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/>
              <a:t>Uitnodiging voor het feest</a:t>
            </a:r>
          </a:p>
          <a:p>
            <a:pPr marL="0" indent="0">
              <a:buNone/>
            </a:pPr>
            <a:r>
              <a:rPr lang="nl-NL" sz="2800" dirty="0"/>
              <a:t>Maar er volgen excuses.</a:t>
            </a:r>
          </a:p>
          <a:p>
            <a:pPr marL="0" indent="0">
              <a:buNone/>
            </a:pPr>
            <a:r>
              <a:rPr lang="nl-NL" sz="2800" dirty="0"/>
              <a:t>Jij bent een onwaardige gast</a:t>
            </a:r>
          </a:p>
          <a:p>
            <a:pPr marL="0" indent="0">
              <a:buNone/>
            </a:pPr>
            <a:r>
              <a:rPr lang="nl-NL" sz="2800" dirty="0"/>
              <a:t>Dus trek het feestkleed aan</a:t>
            </a:r>
          </a:p>
          <a:p>
            <a:pPr marL="0" indent="0">
              <a:buNone/>
            </a:pPr>
            <a:r>
              <a:rPr lang="nl-NL" sz="2800" dirty="0"/>
              <a:t>En vier feest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AB6D49E-99CB-49BA-A817-2F52284FD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209" y="3301685"/>
            <a:ext cx="5645791" cy="352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59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96</Words>
  <Application>Microsoft Office PowerPoint</Application>
  <PresentationFormat>Diavoorstelling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Uitnodiging voor het feest</vt:lpstr>
      <vt:lpstr>Er volgen excuses</vt:lpstr>
      <vt:lpstr>Jij bent een onwaardige gast</vt:lpstr>
      <vt:lpstr>Trek het feestkleed aan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Doop</dc:title>
  <dc:creator>Cornelis Hamstra</dc:creator>
  <cp:lastModifiedBy>Cornelis Hamstra</cp:lastModifiedBy>
  <cp:revision>31</cp:revision>
  <dcterms:created xsi:type="dcterms:W3CDTF">2016-04-08T09:09:18Z</dcterms:created>
  <dcterms:modified xsi:type="dcterms:W3CDTF">2019-05-10T05:58:07Z</dcterms:modified>
</cp:coreProperties>
</file>