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7" r:id="rId2"/>
    <p:sldId id="288" r:id="rId3"/>
    <p:sldId id="28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55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85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615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6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326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70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473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11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23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71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69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23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14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94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29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3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0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170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bijbelsperspectief.weebly.com/de-bruid-van-christu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21stbridal.com/save-the-dat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dagelijksebroodkruimels.nl/opwekking-73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nl/url?sa=i&amp;rct=j&amp;q=&amp;esrc=s&amp;source=images&amp;cd=&amp;ved=0ahUKEwjZ9b-q973NAhVpIsAKHXCVBJUQjRwIBw&amp;url=http%3A%2F%2Fgroupbiblestudy.com%2Fwhat-no-wedding-clothes%2F&amp;psig=AFQjCNHmWmd6K3M6POXOZQkqWJTbYDc9Rw&amp;ust=146676377855137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Avondmaal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700" y="2052926"/>
            <a:ext cx="5417236" cy="794184"/>
          </a:xfrm>
        </p:spPr>
        <p:txBody>
          <a:bodyPr>
            <a:normAutofit/>
          </a:bodyPr>
          <a:lstStyle/>
          <a:p>
            <a:r>
              <a:rPr lang="nl-NL" sz="2800" dirty="0"/>
              <a:t>Reminder voor hét feest</a:t>
            </a:r>
          </a:p>
        </p:txBody>
      </p:sp>
      <p:pic>
        <p:nvPicPr>
          <p:cNvPr id="4" name="Picture 2" descr="http://inbijbelsperspectief.weebly.com/uploads/9/5/4/8/9548916/5536272.jpg?29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899" y="2608118"/>
            <a:ext cx="2674987" cy="353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3.paxchristisocal.org/wp-content/uploads/2015/02/Save-the-date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929" y="3241963"/>
            <a:ext cx="2905226" cy="290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22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Avondmaal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700" y="2052925"/>
            <a:ext cx="5614664" cy="877311"/>
          </a:xfrm>
        </p:spPr>
        <p:txBody>
          <a:bodyPr>
            <a:normAutofit/>
          </a:bodyPr>
          <a:lstStyle/>
          <a:p>
            <a:r>
              <a:rPr lang="nl-NL" sz="2800" dirty="0" err="1"/>
              <a:t>Her-inner</a:t>
            </a:r>
            <a:r>
              <a:rPr lang="nl-NL" sz="2800" dirty="0"/>
              <a:t> je Gods goedheid</a:t>
            </a:r>
          </a:p>
        </p:txBody>
      </p:sp>
      <p:pic>
        <p:nvPicPr>
          <p:cNvPr id="5" name="Picture 4" descr="https://www.dagelijksebroodkruimels.nl/wp-content/uploads/Opwekking-737-U-nodigt-mij-aan-tafel.jpg">
            <a:hlinkClick r:id="rId2"/>
            <a:extLst>
              <a:ext uri="{FF2B5EF4-FFF2-40B4-BE49-F238E27FC236}">
                <a16:creationId xmlns:a16="http://schemas.microsoft.com/office/drawing/2014/main" id="{7962AA9C-AD93-4F63-B93A-657BCC38E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076" y="2968633"/>
            <a:ext cx="3436648" cy="343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8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Avondmaal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700" y="2052926"/>
            <a:ext cx="6711654" cy="929266"/>
          </a:xfrm>
        </p:spPr>
        <p:txBody>
          <a:bodyPr>
            <a:normAutofit/>
          </a:bodyPr>
          <a:lstStyle/>
          <a:p>
            <a:r>
              <a:rPr lang="nl-NL" sz="2800" dirty="0"/>
              <a:t>Trek de feestkleren van Jezus aan</a:t>
            </a:r>
          </a:p>
        </p:txBody>
      </p:sp>
      <p:pic>
        <p:nvPicPr>
          <p:cNvPr id="3074" name="Picture 2" descr="http://groupbiblestudy.com/wordpress/wp-content/uploads/2014/02/images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453" y="3342170"/>
            <a:ext cx="5112147" cy="240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36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17</Words>
  <Application>Microsoft Office PowerPoint</Application>
  <PresentationFormat>Diavoorstelling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Avondmaal</vt:lpstr>
      <vt:lpstr>Avondmaal</vt:lpstr>
      <vt:lpstr>Avondmaal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Doop</dc:title>
  <dc:creator>Cornelis Hamstra</dc:creator>
  <cp:lastModifiedBy>Cornelis Hamstra</cp:lastModifiedBy>
  <cp:revision>20</cp:revision>
  <dcterms:created xsi:type="dcterms:W3CDTF">2016-04-08T09:09:18Z</dcterms:created>
  <dcterms:modified xsi:type="dcterms:W3CDTF">2019-05-10T05:56:56Z</dcterms:modified>
</cp:coreProperties>
</file>