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08" r:id="rId2"/>
    <p:sldId id="309" r:id="rId3"/>
    <p:sldId id="310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5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1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32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70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73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11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2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7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9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2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1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9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2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0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8A7BB2-B9DE-468E-B6C1-90FC04A194FA}" type="datetimeFigureOut">
              <a:rPr lang="nl-NL" smtClean="0"/>
              <a:t>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170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rouwshop.com/blog/6939/wel-of-geen-kinderen-op-je-bruilof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rouwshop.com/blog/6939/wel-of-geen-kinderen-op-je-bruilof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Trek je mooiste kleren aan</a:t>
            </a:r>
          </a:p>
        </p:txBody>
      </p:sp>
      <p:pic>
        <p:nvPicPr>
          <p:cNvPr id="1030" name="Picture 6" descr="https://www.trouwshop.com/blog/wp-content/uploads/2016/02/jongen-meisje-bruiloft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718412"/>
            <a:ext cx="8686800" cy="47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3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A7488-559F-49DC-AFAC-CD923D28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Avondmaal</a:t>
            </a:r>
            <a:endParaRPr lang="LID4096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CEEBD3-AA9D-4BC8-A8C7-A24797D0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2055303"/>
            <a:ext cx="8022685" cy="419310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dirty="0"/>
          </a:p>
          <a:p>
            <a:r>
              <a:rPr lang="en-GB" sz="2800" dirty="0" err="1"/>
              <a:t>Symposum</a:t>
            </a:r>
            <a:r>
              <a:rPr lang="en-GB" sz="2800" dirty="0"/>
              <a:t> 11 </a:t>
            </a:r>
            <a:r>
              <a:rPr lang="en-GB" sz="2800" dirty="0" err="1"/>
              <a:t>mei</a:t>
            </a:r>
            <a:r>
              <a:rPr lang="en-GB" sz="2800" dirty="0"/>
              <a:t>: </a:t>
            </a:r>
          </a:p>
          <a:p>
            <a:r>
              <a:rPr lang="en-GB" sz="2800" dirty="0" err="1"/>
              <a:t>Gemeente-avond</a:t>
            </a:r>
            <a:r>
              <a:rPr lang="en-GB" sz="2800" dirty="0"/>
              <a:t> 14 </a:t>
            </a:r>
            <a:r>
              <a:rPr lang="en-GB" sz="2800" dirty="0" err="1"/>
              <a:t>mei</a:t>
            </a:r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		- </a:t>
            </a:r>
            <a:r>
              <a:rPr lang="en-GB" sz="2800" dirty="0" err="1"/>
              <a:t>Toelichting</a:t>
            </a:r>
            <a:r>
              <a:rPr lang="en-GB" sz="2800" dirty="0"/>
              <a:t> </a:t>
            </a:r>
            <a:r>
              <a:rPr lang="en-GB" sz="2800" dirty="0" err="1"/>
              <a:t>besluit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			- </a:t>
            </a:r>
            <a:r>
              <a:rPr lang="en-GB" sz="2800" dirty="0" err="1"/>
              <a:t>Meedenken</a:t>
            </a:r>
            <a:r>
              <a:rPr lang="en-GB" sz="2800" dirty="0"/>
              <a:t> over </a:t>
            </a:r>
            <a:r>
              <a:rPr lang="en-GB" sz="2800" dirty="0" err="1"/>
              <a:t>goede</a:t>
            </a:r>
            <a:r>
              <a:rPr lang="en-GB" sz="2800" dirty="0"/>
              <a:t> </a:t>
            </a:r>
            <a:r>
              <a:rPr lang="en-GB" sz="2800" dirty="0" err="1"/>
              <a:t>invoering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72231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Trek je mooiste kleren aan</a:t>
            </a:r>
          </a:p>
        </p:txBody>
      </p:sp>
      <p:pic>
        <p:nvPicPr>
          <p:cNvPr id="1030" name="Picture 6" descr="https://www.trouwshop.com/blog/wp-content/uploads/2016/02/jongen-meisje-bruiloft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718412"/>
            <a:ext cx="8686800" cy="47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88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18</Words>
  <Application>Microsoft Office PowerPoint</Application>
  <PresentationFormat>Diavoorstelling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Trek je mooiste kleren aan</vt:lpstr>
      <vt:lpstr>Avondmaal</vt:lpstr>
      <vt:lpstr>Trek je mooiste kleren 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Doop</dc:title>
  <dc:creator>Cornelis Hamstra</dc:creator>
  <cp:lastModifiedBy>Cornelis Hamstra</cp:lastModifiedBy>
  <cp:revision>38</cp:revision>
  <dcterms:created xsi:type="dcterms:W3CDTF">2016-04-08T09:09:18Z</dcterms:created>
  <dcterms:modified xsi:type="dcterms:W3CDTF">2019-05-03T09:51:48Z</dcterms:modified>
</cp:coreProperties>
</file>