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7"/>
  </p:handoutMasterIdLst>
  <p:sldIdLst>
    <p:sldId id="302" r:id="rId2"/>
    <p:sldId id="301" r:id="rId3"/>
    <p:sldId id="296" r:id="rId4"/>
    <p:sldId id="303" r:id="rId5"/>
    <p:sldId id="304" r:id="rId6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1C59E-28D3-4720-A345-D34BCAF4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06206B-B7CC-43A8-BDF2-405CC9D94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943" y="71443"/>
            <a:ext cx="4790113" cy="6715113"/>
          </a:xfrm>
        </p:spPr>
      </p:pic>
    </p:spTree>
    <p:extLst>
      <p:ext uri="{BB962C8B-B14F-4D97-AF65-F5344CB8AC3E}">
        <p14:creationId xmlns:p14="http://schemas.microsoft.com/office/powerpoint/2010/main" val="40253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FFC75-496F-4902-A779-4E4E0639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Wraak</a:t>
            </a:r>
            <a:r>
              <a:rPr lang="en-GB" dirty="0"/>
              <a:t>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diep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92D6201-9F28-4246-92A3-A5FB8437A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977" y="2367442"/>
            <a:ext cx="5390046" cy="4037840"/>
          </a:xfrm>
        </p:spPr>
      </p:pic>
    </p:spTree>
    <p:extLst>
      <p:ext uri="{BB962C8B-B14F-4D97-AF65-F5344CB8AC3E}">
        <p14:creationId xmlns:p14="http://schemas.microsoft.com/office/powerpoint/2010/main" val="158585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CB45F-E98B-49D2-BD8C-64F60CD7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Maar </a:t>
            </a:r>
            <a:r>
              <a:rPr lang="en-GB" dirty="0" err="1"/>
              <a:t>overwin</a:t>
            </a:r>
            <a:r>
              <a:rPr lang="en-GB" dirty="0"/>
              <a:t> het</a:t>
            </a:r>
            <a:endParaRPr lang="LID4096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F887BFD-6F06-4CE4-AA9B-E879E0F66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286" y="1293730"/>
            <a:ext cx="3305263" cy="5420933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DE123B0-AFF8-4DF3-87BB-F6C89E347119}"/>
              </a:ext>
            </a:extLst>
          </p:cNvPr>
          <p:cNvSpPr txBox="1"/>
          <p:nvPr/>
        </p:nvSpPr>
        <p:spPr>
          <a:xfrm>
            <a:off x="679508" y="1949812"/>
            <a:ext cx="3741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“Des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zekerder</a:t>
            </a:r>
            <a:r>
              <a:rPr lang="en-GB" sz="2800" dirty="0"/>
              <a:t> is het </a:t>
            </a:r>
            <a:r>
              <a:rPr lang="en-GB" sz="2800" dirty="0" err="1"/>
              <a:t>dus</a:t>
            </a:r>
            <a:r>
              <a:rPr lang="en-GB" sz="2800" dirty="0"/>
              <a:t> </a:t>
            </a:r>
            <a:r>
              <a:rPr lang="en-GB" sz="2800" dirty="0" err="1"/>
              <a:t>dat</a:t>
            </a:r>
            <a:r>
              <a:rPr lang="en-GB" sz="2800" dirty="0"/>
              <a:t> </a:t>
            </a:r>
            <a:r>
              <a:rPr lang="en-GB" sz="2800" dirty="0" err="1"/>
              <a:t>wij</a:t>
            </a:r>
            <a:r>
              <a:rPr lang="en-GB" sz="2800" dirty="0"/>
              <a:t>, nu we door </a:t>
            </a:r>
            <a:r>
              <a:rPr lang="en-GB" sz="2800" dirty="0" err="1"/>
              <a:t>zijn</a:t>
            </a:r>
            <a:r>
              <a:rPr lang="en-GB" sz="2800" dirty="0"/>
              <a:t> </a:t>
            </a:r>
            <a:r>
              <a:rPr lang="en-GB" sz="2800" dirty="0" err="1"/>
              <a:t>dood</a:t>
            </a:r>
            <a:r>
              <a:rPr lang="en-GB" sz="2800" dirty="0"/>
              <a:t> </a:t>
            </a:r>
            <a:r>
              <a:rPr lang="en-GB" sz="2800" dirty="0" err="1"/>
              <a:t>zijn</a:t>
            </a:r>
            <a:r>
              <a:rPr lang="en-GB" sz="2800" dirty="0"/>
              <a:t> </a:t>
            </a:r>
            <a:r>
              <a:rPr lang="en-GB" sz="2800" dirty="0" err="1"/>
              <a:t>vrijgesproken</a:t>
            </a:r>
            <a:r>
              <a:rPr lang="en-GB" sz="2800" dirty="0"/>
              <a:t>, </a:t>
            </a:r>
            <a:r>
              <a:rPr lang="en-GB" sz="2800" dirty="0" err="1"/>
              <a:t>dankzij</a:t>
            </a:r>
            <a:r>
              <a:rPr lang="en-GB" sz="2800" dirty="0"/>
              <a:t> hem </a:t>
            </a:r>
            <a:r>
              <a:rPr lang="en-GB" sz="2800" dirty="0" err="1"/>
              <a:t>zullen</a:t>
            </a:r>
            <a:r>
              <a:rPr lang="en-GB" sz="2800" dirty="0"/>
              <a:t> </a:t>
            </a:r>
            <a:r>
              <a:rPr lang="en-GB" sz="2800" dirty="0" err="1"/>
              <a:t>worden</a:t>
            </a:r>
            <a:r>
              <a:rPr lang="en-GB" sz="2800" dirty="0"/>
              <a:t> </a:t>
            </a:r>
            <a:r>
              <a:rPr lang="en-GB" sz="2800" dirty="0" err="1"/>
              <a:t>gered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niet</a:t>
            </a:r>
            <a:r>
              <a:rPr lang="en-GB" sz="2800" dirty="0"/>
              <a:t> </a:t>
            </a:r>
            <a:r>
              <a:rPr lang="en-GB" sz="2800" dirty="0" err="1"/>
              <a:t>veroordeeld</a:t>
            </a:r>
            <a:r>
              <a:rPr lang="en-GB" sz="2800" dirty="0"/>
              <a:t>” </a:t>
            </a:r>
          </a:p>
          <a:p>
            <a:endParaRPr lang="en-GB" sz="2800" dirty="0"/>
          </a:p>
          <a:p>
            <a:r>
              <a:rPr lang="en-GB" sz="2800" dirty="0" err="1"/>
              <a:t>Romeinen</a:t>
            </a:r>
            <a:r>
              <a:rPr lang="en-GB" sz="2800" dirty="0"/>
              <a:t> 5:9</a:t>
            </a:r>
          </a:p>
        </p:txBody>
      </p:sp>
    </p:spTree>
    <p:extLst>
      <p:ext uri="{BB962C8B-B14F-4D97-AF65-F5344CB8AC3E}">
        <p14:creationId xmlns:p14="http://schemas.microsoft.com/office/powerpoint/2010/main" val="185453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2BC2B-1B2E-42F3-A77C-82D68A6E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 het </a:t>
            </a:r>
            <a:r>
              <a:rPr lang="en-GB" dirty="0" err="1"/>
              <a:t>goede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55271B-821F-4D80-9AC2-1887F5F13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712" y="1958919"/>
            <a:ext cx="6266576" cy="4180726"/>
          </a:xfrm>
        </p:spPr>
      </p:pic>
    </p:spTree>
    <p:extLst>
      <p:ext uri="{BB962C8B-B14F-4D97-AF65-F5344CB8AC3E}">
        <p14:creationId xmlns:p14="http://schemas.microsoft.com/office/powerpoint/2010/main" val="12740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C5D6E-C5BC-444C-BB95-9FED06EE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geeft</a:t>
            </a:r>
            <a:r>
              <a:rPr lang="en-GB" dirty="0"/>
              <a:t> </a:t>
            </a:r>
            <a:r>
              <a:rPr lang="en-GB" dirty="0" err="1"/>
              <a:t>vrijheid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3E96D6E-A0D8-4310-922E-03586CF3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14" y="1510234"/>
            <a:ext cx="5191172" cy="5191172"/>
          </a:xfrm>
        </p:spPr>
      </p:pic>
    </p:spTree>
    <p:extLst>
      <p:ext uri="{BB962C8B-B14F-4D97-AF65-F5344CB8AC3E}">
        <p14:creationId xmlns:p14="http://schemas.microsoft.com/office/powerpoint/2010/main" val="308554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Diavoorstelling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Wraak gaat diep</vt:lpstr>
      <vt:lpstr>Maar overwin het</vt:lpstr>
      <vt:lpstr>Doe het goede</vt:lpstr>
      <vt:lpstr>Dat geeft vrijheid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125</cp:revision>
  <cp:lastPrinted>2018-11-08T09:01:14Z</cp:lastPrinted>
  <dcterms:created xsi:type="dcterms:W3CDTF">2015-03-31T12:55:01Z</dcterms:created>
  <dcterms:modified xsi:type="dcterms:W3CDTF">2019-05-02T12:59:57Z</dcterms:modified>
</cp:coreProperties>
</file>