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1" r:id="rId1"/>
  </p:sldMasterIdLst>
  <p:handoutMasterIdLst>
    <p:handoutMasterId r:id="rId8"/>
  </p:handoutMasterIdLst>
  <p:sldIdLst>
    <p:sldId id="295" r:id="rId2"/>
    <p:sldId id="296" r:id="rId3"/>
    <p:sldId id="297" r:id="rId4"/>
    <p:sldId id="298" r:id="rId5"/>
    <p:sldId id="299" r:id="rId6"/>
    <p:sldId id="300" r:id="rId7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25-4-2019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997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0871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1678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531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7232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362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6912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892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64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2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73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955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8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45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50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08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808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B53C90-EC4E-4B3C-8808-1DC854A6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73050B13-ECA6-4EE0-AC55-774A3B972E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9" y="0"/>
            <a:ext cx="9141902" cy="6858000"/>
          </a:xfrm>
        </p:spPr>
      </p:pic>
    </p:spTree>
    <p:extLst>
      <p:ext uri="{BB962C8B-B14F-4D97-AF65-F5344CB8AC3E}">
        <p14:creationId xmlns:p14="http://schemas.microsoft.com/office/powerpoint/2010/main" val="837602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DCB45F-E98B-49D2-BD8C-64F60CD71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</a:t>
            </a:r>
            <a:r>
              <a:rPr lang="en-GB" dirty="0" err="1"/>
              <a:t>onze</a:t>
            </a:r>
            <a:r>
              <a:rPr lang="en-GB" dirty="0"/>
              <a:t> </a:t>
            </a:r>
            <a:r>
              <a:rPr lang="en-GB" dirty="0" err="1"/>
              <a:t>gebrokenheid</a:t>
            </a:r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6C19449-89F8-4B2D-B211-54630F392D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3525" y="2067733"/>
            <a:ext cx="6076950" cy="4048125"/>
          </a:xfrm>
        </p:spPr>
      </p:pic>
    </p:spTree>
    <p:extLst>
      <p:ext uri="{BB962C8B-B14F-4D97-AF65-F5344CB8AC3E}">
        <p14:creationId xmlns:p14="http://schemas.microsoft.com/office/powerpoint/2010/main" val="185453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87B9AC-6BE9-480B-9F0A-A3618122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</a:t>
            </a:r>
            <a:r>
              <a:rPr lang="en-GB" dirty="0" err="1"/>
              <a:t>dé</a:t>
            </a:r>
            <a:r>
              <a:rPr lang="en-GB" dirty="0"/>
              <a:t> </a:t>
            </a:r>
            <a:r>
              <a:rPr lang="en-GB" dirty="0" err="1"/>
              <a:t>Machtige</a:t>
            </a:r>
            <a:r>
              <a:rPr lang="en-GB" dirty="0"/>
              <a:t> Koning </a:t>
            </a:r>
            <a:br>
              <a:rPr lang="en-GB" dirty="0"/>
            </a:b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ons</a:t>
            </a:r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21CD296-6634-4383-A4B5-10CD7B2F7F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2110987"/>
            <a:ext cx="4252864" cy="4185238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E200ECA-EA3C-4416-B8A6-9775F9E35E6B}"/>
              </a:ext>
            </a:extLst>
          </p:cNvPr>
          <p:cNvSpPr txBox="1"/>
          <p:nvPr/>
        </p:nvSpPr>
        <p:spPr>
          <a:xfrm>
            <a:off x="679507" y="2656272"/>
            <a:ext cx="35485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“In </a:t>
            </a:r>
            <a:r>
              <a:rPr lang="en-GB" sz="2800" dirty="0" err="1"/>
              <a:t>mijn</a:t>
            </a:r>
            <a:r>
              <a:rPr lang="en-GB" sz="2800" dirty="0"/>
              <a:t> </a:t>
            </a:r>
            <a:r>
              <a:rPr lang="en-GB" sz="2800" dirty="0" err="1"/>
              <a:t>nachtelijke</a:t>
            </a:r>
            <a:r>
              <a:rPr lang="en-GB" sz="2800" dirty="0"/>
              <a:t> </a:t>
            </a:r>
            <a:r>
              <a:rPr lang="en-GB" sz="2800" dirty="0" err="1"/>
              <a:t>visioen</a:t>
            </a:r>
            <a:r>
              <a:rPr lang="en-GB" sz="2800" dirty="0"/>
              <a:t> zag </a:t>
            </a:r>
            <a:r>
              <a:rPr lang="en-GB" sz="2800" dirty="0" err="1"/>
              <a:t>ik</a:t>
            </a:r>
            <a:r>
              <a:rPr lang="en-GB" sz="2800" dirty="0"/>
              <a:t> </a:t>
            </a:r>
            <a:r>
              <a:rPr lang="en-GB" sz="2800" dirty="0" err="1"/>
              <a:t>dat</a:t>
            </a:r>
            <a:r>
              <a:rPr lang="en-GB" sz="2800" dirty="0"/>
              <a:t> </a:t>
            </a:r>
            <a:r>
              <a:rPr lang="en-GB" sz="2800" dirty="0" err="1"/>
              <a:t>er</a:t>
            </a:r>
            <a:r>
              <a:rPr lang="en-GB" sz="2800" dirty="0"/>
              <a:t> met de </a:t>
            </a:r>
            <a:r>
              <a:rPr lang="en-GB" sz="2800" dirty="0" err="1"/>
              <a:t>wolken</a:t>
            </a:r>
            <a:r>
              <a:rPr lang="en-GB" sz="2800" dirty="0"/>
              <a:t> </a:t>
            </a:r>
            <a:r>
              <a:rPr lang="en-GB" sz="2800" dirty="0" err="1"/>
              <a:t>iemand</a:t>
            </a:r>
            <a:r>
              <a:rPr lang="en-GB" sz="2800" dirty="0"/>
              <a:t> </a:t>
            </a:r>
            <a:r>
              <a:rPr lang="en-GB" sz="2800" dirty="0" err="1"/>
              <a:t>kwam</a:t>
            </a:r>
            <a:r>
              <a:rPr lang="en-GB" sz="2800" dirty="0"/>
              <a:t> die </a:t>
            </a:r>
            <a:r>
              <a:rPr lang="en-GB" sz="2800" dirty="0" err="1"/>
              <a:t>eruitzag</a:t>
            </a:r>
            <a:r>
              <a:rPr lang="en-GB" sz="2800" dirty="0"/>
              <a:t> </a:t>
            </a:r>
            <a:r>
              <a:rPr lang="en-GB" sz="2800" dirty="0" err="1"/>
              <a:t>als</a:t>
            </a:r>
            <a:r>
              <a:rPr lang="en-GB" sz="2800" dirty="0"/>
              <a:t> </a:t>
            </a:r>
            <a:r>
              <a:rPr lang="en-GB" sz="2800" dirty="0" err="1"/>
              <a:t>een</a:t>
            </a:r>
            <a:r>
              <a:rPr lang="en-GB" sz="2800" dirty="0"/>
              <a:t> </a:t>
            </a:r>
            <a:r>
              <a:rPr lang="en-GB" sz="2800" dirty="0" err="1"/>
              <a:t>mens</a:t>
            </a:r>
            <a:r>
              <a:rPr lang="en-GB" sz="2800" dirty="0"/>
              <a:t>.” </a:t>
            </a:r>
          </a:p>
          <a:p>
            <a:r>
              <a:rPr lang="en-GB" sz="2800" dirty="0"/>
              <a:t>(</a:t>
            </a:r>
            <a:r>
              <a:rPr lang="en-GB" sz="2800" dirty="0" err="1"/>
              <a:t>Daniël</a:t>
            </a:r>
            <a:r>
              <a:rPr lang="en-GB" sz="2800" dirty="0"/>
              <a:t> 7:13)</a:t>
            </a:r>
            <a:endParaRPr lang="LID4096" sz="2800" dirty="0"/>
          </a:p>
        </p:txBody>
      </p:sp>
    </p:spTree>
    <p:extLst>
      <p:ext uri="{BB962C8B-B14F-4D97-AF65-F5344CB8AC3E}">
        <p14:creationId xmlns:p14="http://schemas.microsoft.com/office/powerpoint/2010/main" val="3398415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503FF3-815E-47B4-A53F-C41082CE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Die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dirty="0" err="1"/>
              <a:t>klein</a:t>
            </a:r>
            <a:r>
              <a:rPr lang="en-GB" dirty="0"/>
              <a:t> </a:t>
            </a:r>
            <a:r>
              <a:rPr lang="en-GB" dirty="0" err="1"/>
              <a:t>maakt</a:t>
            </a:r>
            <a:endParaRPr lang="LID4096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927D8DD-14B9-4772-91C0-9F3E87FBD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3910" y="909783"/>
            <a:ext cx="5936180" cy="58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0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DB888-E577-403A-9B0F-05DF85E0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dirty="0" err="1"/>
              <a:t>gerust</a:t>
            </a:r>
            <a:r>
              <a:rPr lang="en-GB" dirty="0"/>
              <a:t> </a:t>
            </a:r>
            <a:r>
              <a:rPr lang="en-GB" dirty="0" err="1"/>
              <a:t>stelt</a:t>
            </a:r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0185A47-D00A-4FA5-93E6-4628E3A940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1413" y="1441509"/>
            <a:ext cx="5201174" cy="5201174"/>
          </a:xfrm>
        </p:spPr>
      </p:pic>
    </p:spTree>
    <p:extLst>
      <p:ext uri="{BB962C8B-B14F-4D97-AF65-F5344CB8AC3E}">
        <p14:creationId xmlns:p14="http://schemas.microsoft.com/office/powerpoint/2010/main" val="3955077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970A36-A5F4-451C-897F-401173A3B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Met Hem </a:t>
            </a:r>
            <a:r>
              <a:rPr lang="en-GB" dirty="0" err="1"/>
              <a:t>houden</a:t>
            </a:r>
            <a:r>
              <a:rPr lang="en-GB" dirty="0"/>
              <a:t> </a:t>
            </a:r>
            <a:r>
              <a:rPr lang="en-GB" dirty="0" err="1"/>
              <a:t>wij</a:t>
            </a:r>
            <a:r>
              <a:rPr lang="en-GB" dirty="0"/>
              <a:t> het vol</a:t>
            </a:r>
            <a:endParaRPr lang="LID4096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45444193-63AD-4AF4-9E8D-DD3643845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3330" y="2209520"/>
            <a:ext cx="2966534" cy="4195762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ECC9103B-3EB3-4D26-9CC0-1FDACE69E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558" y="2209520"/>
            <a:ext cx="4195762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400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</Words>
  <Application>Microsoft Office PowerPoint</Application>
  <PresentationFormat>Diavoorstelling (4:3)</PresentationFormat>
  <Paragraphs>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PowerPoint-presentatie</vt:lpstr>
      <vt:lpstr>In onze gebrokenheid</vt:lpstr>
      <vt:lpstr>Is dé Machtige Koning  bij ons</vt:lpstr>
      <vt:lpstr>Die ons klein maakt</vt:lpstr>
      <vt:lpstr>En ons gerust stelt</vt:lpstr>
      <vt:lpstr>Met Hem houden wij het vol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121</cp:revision>
  <cp:lastPrinted>2018-11-08T09:01:14Z</cp:lastPrinted>
  <dcterms:created xsi:type="dcterms:W3CDTF">2015-03-31T12:55:01Z</dcterms:created>
  <dcterms:modified xsi:type="dcterms:W3CDTF">2019-04-25T08:32:34Z</dcterms:modified>
</cp:coreProperties>
</file>