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6"/>
  </p:handoutMasterIdLst>
  <p:sldIdLst>
    <p:sldId id="281" r:id="rId2"/>
    <p:sldId id="282" r:id="rId3"/>
    <p:sldId id="293" r:id="rId4"/>
    <p:sldId id="294" r:id="rId5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9B4EB9B-827F-4504-97AA-173C185B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899" y="-2615"/>
            <a:ext cx="7608814" cy="6860615"/>
          </a:xfrm>
        </p:spPr>
      </p:pic>
    </p:spTree>
    <p:extLst>
      <p:ext uri="{BB962C8B-B14F-4D97-AF65-F5344CB8AC3E}">
        <p14:creationId xmlns:p14="http://schemas.microsoft.com/office/powerpoint/2010/main" val="123413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‘Hier is hij, de mens’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81CCCEA-7BC1-46AC-942D-740021B6C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447" y="1935192"/>
            <a:ext cx="3308960" cy="4195762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7B02353-8CAF-4A94-AB78-8F0158392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81" y="2433463"/>
            <a:ext cx="3842639" cy="3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5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9A08B-7F1A-485B-9CAC-EC946DFD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F4F9DF6-BF6A-4BA6-B16F-58F226BE3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450" y="0"/>
            <a:ext cx="6671099" cy="6868016"/>
          </a:xfrm>
        </p:spPr>
      </p:pic>
    </p:spTree>
    <p:extLst>
      <p:ext uri="{BB962C8B-B14F-4D97-AF65-F5344CB8AC3E}">
        <p14:creationId xmlns:p14="http://schemas.microsoft.com/office/powerpoint/2010/main" val="245417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0EE0A-A3F8-4A8A-81C0-F579AE73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E3B2B95-4139-4A32-AC8B-C1498F422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226" y="9333"/>
            <a:ext cx="4001548" cy="6848667"/>
          </a:xfrm>
        </p:spPr>
      </p:pic>
    </p:spTree>
    <p:extLst>
      <p:ext uri="{BB962C8B-B14F-4D97-AF65-F5344CB8AC3E}">
        <p14:creationId xmlns:p14="http://schemas.microsoft.com/office/powerpoint/2010/main" val="3119574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</Words>
  <Application>Microsoft Office PowerPoint</Application>
  <PresentationFormat>Diavoorstelling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PowerPoint-presentatie</vt:lpstr>
      <vt:lpstr>‘Hier is hij, de mens’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115</cp:revision>
  <cp:lastPrinted>2018-11-08T09:01:14Z</cp:lastPrinted>
  <dcterms:created xsi:type="dcterms:W3CDTF">2015-03-31T12:55:01Z</dcterms:created>
  <dcterms:modified xsi:type="dcterms:W3CDTF">2019-04-19T11:31:24Z</dcterms:modified>
</cp:coreProperties>
</file>