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  <p:sldMasterId id="2147483701" r:id="rId2"/>
  </p:sldMasterIdLst>
  <p:handoutMasterIdLst>
    <p:handoutMasterId r:id="rId10"/>
  </p:handoutMasterIdLst>
  <p:sldIdLst>
    <p:sldId id="283" r:id="rId3"/>
    <p:sldId id="281" r:id="rId4"/>
    <p:sldId id="282" r:id="rId5"/>
    <p:sldId id="288" r:id="rId6"/>
    <p:sldId id="289" r:id="rId7"/>
    <p:sldId id="290" r:id="rId8"/>
    <p:sldId id="291" r:id="rId9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7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12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5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4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8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6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CEB37A1-FFE6-4186-AC20-9E374664375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2254829"/>
            <a:ext cx="8233262" cy="27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moet ik naar kijken</a:t>
            </a:r>
          </a:p>
        </p:txBody>
      </p:sp>
      <p:pic>
        <p:nvPicPr>
          <p:cNvPr id="1026" name="Picture 2" descr="Afbeeldingsresultaat voor radeloos">
            <a:extLst>
              <a:ext uri="{FF2B5EF4-FFF2-40B4-BE49-F238E27FC236}">
                <a16:creationId xmlns:a16="http://schemas.microsoft.com/office/drawing/2014/main" id="{B9C5C2FD-993A-4426-8235-BD0D311ED5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78" y="1979169"/>
            <a:ext cx="5992644" cy="398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3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Kijk niet naar anderen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EA5D2F5-43A3-4EA0-BA21-15E529A9C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625" y="2029845"/>
            <a:ext cx="6198749" cy="3971073"/>
          </a:xfrm>
        </p:spPr>
      </p:pic>
    </p:spTree>
    <p:extLst>
      <p:ext uri="{BB962C8B-B14F-4D97-AF65-F5344CB8AC3E}">
        <p14:creationId xmlns:p14="http://schemas.microsoft.com/office/powerpoint/2010/main" val="377495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09E5C-50FC-474B-A88A-2240B564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Kijk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jezelf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AB4329-DC4C-49A4-854F-D930BAB74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3483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“</a:t>
            </a:r>
            <a:r>
              <a:rPr lang="en-GB" sz="2800" dirty="0" err="1"/>
              <a:t>Dus</a:t>
            </a:r>
            <a:r>
              <a:rPr lang="en-GB" sz="2800" dirty="0"/>
              <a:t> </a:t>
            </a:r>
            <a:r>
              <a:rPr lang="en-GB" sz="2800" dirty="0" err="1"/>
              <a:t>bleef</a:t>
            </a:r>
            <a:r>
              <a:rPr lang="en-GB" sz="2800" dirty="0"/>
              <a:t> </a:t>
            </a:r>
            <a:r>
              <a:rPr lang="en-GB" sz="2800" dirty="0" err="1"/>
              <a:t>ik</a:t>
            </a:r>
            <a:r>
              <a:rPr lang="en-GB" sz="2800" dirty="0"/>
              <a:t> </a:t>
            </a:r>
            <a:r>
              <a:rPr lang="en-GB" sz="2800" dirty="0" err="1"/>
              <a:t>nadenken</a:t>
            </a:r>
            <a:r>
              <a:rPr lang="en-GB" sz="2800" dirty="0"/>
              <a:t>, </a:t>
            </a:r>
            <a:r>
              <a:rPr lang="en-GB" sz="2800" dirty="0" err="1"/>
              <a:t>ik</a:t>
            </a:r>
            <a:r>
              <a:rPr lang="en-GB" sz="2800" dirty="0"/>
              <a:t> </a:t>
            </a:r>
            <a:r>
              <a:rPr lang="en-GB" sz="2800" dirty="0" err="1"/>
              <a:t>wilde</a:t>
            </a:r>
            <a:r>
              <a:rPr lang="en-GB" sz="2800" dirty="0"/>
              <a:t> </a:t>
            </a:r>
            <a:r>
              <a:rPr lang="en-GB" sz="2800" dirty="0" err="1"/>
              <a:t>weten</a:t>
            </a:r>
            <a:r>
              <a:rPr lang="en-GB" sz="2800" dirty="0"/>
              <a:t> </a:t>
            </a:r>
            <a:r>
              <a:rPr lang="en-GB" sz="2800" dirty="0" err="1"/>
              <a:t>waarom</a:t>
            </a:r>
            <a:r>
              <a:rPr lang="en-GB" sz="2800" dirty="0"/>
              <a:t> – het was </a:t>
            </a:r>
            <a:r>
              <a:rPr lang="en-GB" sz="2800" dirty="0" err="1"/>
              <a:t>een</a:t>
            </a:r>
            <a:r>
              <a:rPr lang="en-GB" sz="2800" dirty="0"/>
              <a:t> </a:t>
            </a:r>
            <a:r>
              <a:rPr lang="en-GB" sz="2800" dirty="0" err="1"/>
              <a:t>vraag</a:t>
            </a:r>
            <a:r>
              <a:rPr lang="en-GB" sz="2800" dirty="0"/>
              <a:t> die </a:t>
            </a:r>
            <a:r>
              <a:rPr lang="en-GB" sz="2800" dirty="0" err="1"/>
              <a:t>mij</a:t>
            </a:r>
            <a:r>
              <a:rPr lang="en-GB" sz="2800" dirty="0"/>
              <a:t> </a:t>
            </a:r>
            <a:r>
              <a:rPr lang="en-GB" sz="2800" dirty="0" err="1"/>
              <a:t>kwelde</a:t>
            </a:r>
            <a:r>
              <a:rPr lang="en-GB" sz="2800" dirty="0"/>
              <a:t>” (</a:t>
            </a:r>
            <a:r>
              <a:rPr lang="en-GB" sz="2800" dirty="0" err="1"/>
              <a:t>vers</a:t>
            </a:r>
            <a:r>
              <a:rPr lang="en-GB" sz="2800" dirty="0"/>
              <a:t> 16)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“Al </a:t>
            </a:r>
            <a:r>
              <a:rPr lang="en-GB" sz="2800" dirty="0" err="1"/>
              <a:t>bezwijkt</a:t>
            </a:r>
            <a:r>
              <a:rPr lang="en-GB" sz="2800" dirty="0"/>
              <a:t> </a:t>
            </a:r>
            <a:r>
              <a:rPr lang="en-GB" sz="2800" dirty="0" err="1"/>
              <a:t>mijn</a:t>
            </a:r>
            <a:r>
              <a:rPr lang="en-GB" sz="2800" dirty="0"/>
              <a:t> hart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vergaat</a:t>
            </a:r>
            <a:r>
              <a:rPr lang="en-GB" sz="2800" dirty="0"/>
              <a:t> </a:t>
            </a:r>
            <a:r>
              <a:rPr lang="en-GB" sz="2800" dirty="0" err="1"/>
              <a:t>mijn</a:t>
            </a:r>
            <a:r>
              <a:rPr lang="en-GB" sz="2800" dirty="0"/>
              <a:t> </a:t>
            </a:r>
            <a:r>
              <a:rPr lang="en-GB" sz="2800" dirty="0" err="1"/>
              <a:t>lichaam</a:t>
            </a:r>
            <a:r>
              <a:rPr lang="en-GB" sz="2800" dirty="0"/>
              <a:t>, al wat </a:t>
            </a:r>
            <a:r>
              <a:rPr lang="en-GB" sz="2800" dirty="0" err="1"/>
              <a:t>ik</a:t>
            </a:r>
            <a:r>
              <a:rPr lang="en-GB" sz="2800" dirty="0"/>
              <a:t> </a:t>
            </a:r>
            <a:r>
              <a:rPr lang="en-GB" sz="2800" dirty="0" err="1"/>
              <a:t>heb</a:t>
            </a:r>
            <a:r>
              <a:rPr lang="en-GB" sz="2800" dirty="0"/>
              <a:t>, is God, nu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altijd</a:t>
            </a:r>
            <a:r>
              <a:rPr lang="en-GB" sz="2800" dirty="0"/>
              <a:t>.” (</a:t>
            </a:r>
            <a:r>
              <a:rPr lang="en-GB" sz="2800" dirty="0" err="1"/>
              <a:t>vers</a:t>
            </a:r>
            <a:r>
              <a:rPr lang="en-GB" sz="2800" dirty="0"/>
              <a:t> 26)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10688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59B81-9C2B-4592-BA0A-14461C8C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Kijk</a:t>
            </a:r>
            <a:r>
              <a:rPr lang="en-GB" dirty="0"/>
              <a:t> </a:t>
            </a:r>
            <a:r>
              <a:rPr lang="en-GB" dirty="0" err="1"/>
              <a:t>omhoog</a:t>
            </a:r>
            <a:r>
              <a:rPr lang="en-GB" dirty="0"/>
              <a:t>, </a:t>
            </a:r>
            <a:r>
              <a:rPr lang="en-GB" dirty="0" err="1"/>
              <a:t>naar</a:t>
            </a:r>
            <a:r>
              <a:rPr lang="en-GB" dirty="0"/>
              <a:t> God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E4CA103-1EB6-40A1-BC5D-EE7F4179A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825" y="1985526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34249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CB7B2-3CDB-45FD-ACB1-8DDD0C5E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Want </a:t>
            </a:r>
            <a:r>
              <a:rPr lang="en-GB" dirty="0" err="1"/>
              <a:t>Hij</a:t>
            </a:r>
            <a:r>
              <a:rPr lang="en-GB" dirty="0"/>
              <a:t> </a:t>
            </a:r>
            <a:r>
              <a:rPr lang="en-GB" dirty="0" err="1"/>
              <a:t>beschermt</a:t>
            </a:r>
            <a:r>
              <a:rPr lang="en-GB" dirty="0"/>
              <a:t> je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41B16D5-E8CE-41F3-B7E7-25F3DA933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466" y="1738117"/>
            <a:ext cx="6671067" cy="4442931"/>
          </a:xfrm>
        </p:spPr>
      </p:pic>
    </p:spTree>
    <p:extLst>
      <p:ext uri="{BB962C8B-B14F-4D97-AF65-F5344CB8AC3E}">
        <p14:creationId xmlns:p14="http://schemas.microsoft.com/office/powerpoint/2010/main" val="134648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CF2DE-FF98-45F2-8F3B-50F6F153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kijkt</a:t>
            </a:r>
            <a:r>
              <a:rPr lang="en-GB" dirty="0"/>
              <a:t> </a:t>
            </a:r>
            <a:r>
              <a:rPr lang="en-GB" dirty="0" err="1"/>
              <a:t>jou</a:t>
            </a:r>
            <a:r>
              <a:rPr lang="en-GB" dirty="0"/>
              <a:t> </a:t>
            </a:r>
            <a:r>
              <a:rPr lang="en-GB" dirty="0" err="1"/>
              <a:t>aan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C79981D-E82C-4753-950F-CA1ED569B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89" y="0"/>
            <a:ext cx="9152389" cy="6839285"/>
          </a:xfrm>
        </p:spPr>
      </p:pic>
    </p:spTree>
    <p:extLst>
      <p:ext uri="{BB962C8B-B14F-4D97-AF65-F5344CB8AC3E}">
        <p14:creationId xmlns:p14="http://schemas.microsoft.com/office/powerpoint/2010/main" val="19618977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</Words>
  <Application>Microsoft Office PowerPoint</Application>
  <PresentationFormat>Diavoorstelling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 3</vt:lpstr>
      <vt:lpstr>Kantoorthema</vt:lpstr>
      <vt:lpstr>Ion</vt:lpstr>
      <vt:lpstr>PowerPoint-presentatie</vt:lpstr>
      <vt:lpstr>Waar moet ik naar kijken</vt:lpstr>
      <vt:lpstr>Kijk niet naar anderen</vt:lpstr>
      <vt:lpstr>Kijk niet naar jezelf</vt:lpstr>
      <vt:lpstr>Kijk omhoog, naar God</vt:lpstr>
      <vt:lpstr>Want Hij beschermt je</vt:lpstr>
      <vt:lpstr>En kijkt jou 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111</cp:revision>
  <cp:lastPrinted>2018-11-08T09:01:14Z</cp:lastPrinted>
  <dcterms:created xsi:type="dcterms:W3CDTF">2015-03-31T12:55:01Z</dcterms:created>
  <dcterms:modified xsi:type="dcterms:W3CDTF">2019-04-12T10:15:17Z</dcterms:modified>
</cp:coreProperties>
</file>