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  <p:sldMasterId id="2147483701" r:id="rId2"/>
  </p:sldMasterIdLst>
  <p:handoutMasterIdLst>
    <p:handoutMasterId r:id="rId6"/>
  </p:handoutMasterIdLst>
  <p:sldIdLst>
    <p:sldId id="283" r:id="rId3"/>
    <p:sldId id="292" r:id="rId4"/>
    <p:sldId id="293" r:id="rId5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12-4-2019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7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7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6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5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12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710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784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531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232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20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912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2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4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5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4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9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4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8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6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CEB37A1-FFE6-4186-AC20-9E374664375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" y="2254829"/>
            <a:ext cx="8233262" cy="276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00ED2-9B22-4966-AF9A-DAEE00AB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64978F07-164B-4255-B7E6-433E8CA48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4854" y="3539275"/>
            <a:ext cx="2319455" cy="3077739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C0886B0-0186-4639-B89E-0B8A099D0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96" y="195089"/>
            <a:ext cx="3184442" cy="303184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2D4D7C4-4F6C-45A8-A016-46E270557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95" y="3539275"/>
            <a:ext cx="3184443" cy="3077739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250E383-CDF7-40E2-92B7-10C8CA599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595" y="198697"/>
            <a:ext cx="2401714" cy="30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75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A1E89-8FFD-4963-81BF-B9518836C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5614DAF-1812-4D7C-A61C-7877794B4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957" y="322084"/>
            <a:ext cx="6213832" cy="6213832"/>
          </a:xfrm>
        </p:spPr>
      </p:pic>
    </p:spTree>
    <p:extLst>
      <p:ext uri="{BB962C8B-B14F-4D97-AF65-F5344CB8AC3E}">
        <p14:creationId xmlns:p14="http://schemas.microsoft.com/office/powerpoint/2010/main" val="26956332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Diavoorstelling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Wingdings 3</vt:lpstr>
      <vt:lpstr>Kantoorthema</vt:lpstr>
      <vt:lpstr>Ion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113</cp:revision>
  <cp:lastPrinted>2018-11-08T09:01:14Z</cp:lastPrinted>
  <dcterms:created xsi:type="dcterms:W3CDTF">2015-03-31T12:55:01Z</dcterms:created>
  <dcterms:modified xsi:type="dcterms:W3CDTF">2019-04-12T10:36:45Z</dcterms:modified>
</cp:coreProperties>
</file>