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7"/>
  </p:handoutMasterIdLst>
  <p:sldIdLst>
    <p:sldId id="288" r:id="rId2"/>
    <p:sldId id="296" r:id="rId3"/>
    <p:sldId id="298" r:id="rId4"/>
    <p:sldId id="299" r:id="rId5"/>
    <p:sldId id="300" r:id="rId6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0E248-2D45-4D40-9AF8-DDB26AF5E933}" v="31" dt="2019-01-31T15:47:3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0779A6F-1C43-4D9C-9D3F-155520EE0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1853248"/>
            <a:ext cx="7631457" cy="3879323"/>
          </a:xfrm>
        </p:spPr>
      </p:pic>
    </p:spTree>
    <p:extLst>
      <p:ext uri="{BB962C8B-B14F-4D97-AF65-F5344CB8AC3E}">
        <p14:creationId xmlns:p14="http://schemas.microsoft.com/office/powerpoint/2010/main" val="26490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9903B-9E35-4496-960A-A512DE98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Heerlijk</a:t>
            </a:r>
            <a:r>
              <a:rPr lang="en-GB" dirty="0"/>
              <a:t> </a:t>
            </a:r>
            <a:r>
              <a:rPr lang="en-GB" dirty="0" err="1"/>
              <a:t>verlangen</a:t>
            </a:r>
            <a:endParaRPr lang="LID4096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6D5DEEB-D15B-4FE3-8845-AE0146CA2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94" t="10191" r="36911"/>
          <a:stretch/>
        </p:blipFill>
        <p:spPr>
          <a:xfrm>
            <a:off x="2482777" y="2298818"/>
            <a:ext cx="3059246" cy="3700734"/>
          </a:xfrm>
        </p:spPr>
      </p:pic>
    </p:spTree>
    <p:extLst>
      <p:ext uri="{BB962C8B-B14F-4D97-AF65-F5344CB8AC3E}">
        <p14:creationId xmlns:p14="http://schemas.microsoft.com/office/powerpoint/2010/main" val="227354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DF72-2990-4C47-93DF-0D3FEDA7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Helaas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 het </a:t>
            </a:r>
            <a:r>
              <a:rPr lang="en-GB" dirty="0" err="1"/>
              <a:t>vaak</a:t>
            </a:r>
            <a:r>
              <a:rPr lang="en-GB" dirty="0"/>
              <a:t> mis</a:t>
            </a:r>
            <a:endParaRPr lang="LID4096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80C9FE6-605B-441D-B5EC-245E8C9CF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652" y="1758329"/>
            <a:ext cx="3189618" cy="4580093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2E2423C-2733-48ED-BF9E-38852FE3D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6" r="24126"/>
          <a:stretch/>
        </p:blipFill>
        <p:spPr>
          <a:xfrm>
            <a:off x="484710" y="1758329"/>
            <a:ext cx="4008640" cy="45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A8FFD-6215-4614-BDC8-D6A5DC07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Maar </a:t>
            </a:r>
            <a:r>
              <a:rPr lang="en-GB" dirty="0" err="1"/>
              <a:t>godzijdank</a:t>
            </a:r>
            <a:r>
              <a:rPr lang="en-GB" dirty="0"/>
              <a:t> is de </a:t>
            </a:r>
            <a:r>
              <a:rPr lang="en-GB" dirty="0" err="1"/>
              <a:t>liefde</a:t>
            </a:r>
            <a:r>
              <a:rPr lang="en-GB" dirty="0"/>
              <a:t> </a:t>
            </a:r>
            <a:r>
              <a:rPr lang="en-GB" dirty="0" err="1"/>
              <a:t>dodelijk</a:t>
            </a:r>
            <a:r>
              <a:rPr lang="en-GB" dirty="0"/>
              <a:t> </a:t>
            </a:r>
            <a:r>
              <a:rPr lang="en-GB" dirty="0" err="1"/>
              <a:t>sterk</a:t>
            </a:r>
            <a:endParaRPr lang="LID4096" dirty="0"/>
          </a:p>
        </p:txBody>
      </p:sp>
      <p:pic>
        <p:nvPicPr>
          <p:cNvPr id="5" name="Picture 2" descr="data:image/jpeg;base64,/9j/4AAQSkZJRgABAQAAAQABAAD/2wCEAAkGBxMTEhUTExMWFhUXFhYYGBcXFxoZGhoYGBcYFxgWGBgYHiggGB4lGxUYITIiJSkrLi4uGx8zODMtNygtLisBCgoKDg0OGhAQGi0lHyUtLS0tLS0tLS0tLS0tLS0tLS0tLS0tLS0tLS0tLS0tLS0tLS0tLS0tLS0tLS0tLS0tLf/AABEIAPsAyQMBIgACEQEDEQH/xAAcAAACAwEBAQEAAAAAAAAAAAAFBgMEBwIBAAj/xABHEAACAQIEAwUDCQUGBQQDAAABAhEDIQAEEjEFQVEGEyJhcTKBkQcUFSNCUqGxwTNiktHwFlNyk9LhJENUovElssLiF4Kj/8QAGAEBAQEBAQAAAAAAAAAAAAAAAQACAwT/xAAhEQEBAQEAAgIDAQEBAAAAAAAAARECEiEDMRNBUSKRYf/aAAwDAQACEQMRAD8ACAY6TE4y+JUy/ljeuystjidGJxZp5XyxOmUPTGbYVPQceOpGCXzYjHL5fB5IpcXr03YUiilyQEq1FlAZuJFz7tpxB2cenTq90EVWCspYSdbqfEQx5W2AAtitnaOUaqaal6ZOpSzJqVWDeEQrKwEA9fa2EE4oUylGvpDs5V4CrKFyC2kG5kagtuhxthoFFpMYO0OGA4C8Hpd6A4sQSGXmrD2lPphy4bSAjmeeOXdaRLwUgYkp8LvfBlWOPQcctGh78ITriCrwdRtgs4nEdV7Ri1B9DJKOWJVy6AzjsOOuKuZqgc8RW2qr0x585wJevOxxEaxw4hsZnHfzgYAfODjj55ixYYfnQxNSzuFynmsXKOaAxYsMS5oc8ffOhhbq5/HNLPYsGGYZwDH30hhcOcx584xLC3TyRxdy2QbphsymSpgXAxLXVFGww3s6B5fIgb4v06NKLjFfMZkcsCsznCNsHuoRzmXp3wucWzCUUepc6VNhv0GPa+dY4Wu1GfIpsl5dbNsLMsqSbXBPw88dOeUDVKAzFAVa1ZUfvdCtUtrAQd4STEESh9qDqMATerSzVFstCKy5gMgJDBafdqrKWvYGTzNyduoxFdhpUSAGYDUJAPhbSs3JgCACTAjbDbw755Qod+uWp1FraQoKLq+rSBCATYKCeu+5x1ZM3Y9imXQOoU3mF0yJsT1tAnyw3ZLNphV4LmqlSnqrKqsWNhyHQ9CDIje2LatB3tjj1NrRzp55MdPnFwpqxOxxfo0yYk4xYsFa2exTqZmccdyZ8sdVckcCVXmLHFOsHODOSycmIwSHChM4dWk5MtU6HFhMu8eycOCZaLWxKuTHlh0aRalIgXxSkk40Stwqmd8VTwigOWLyWkpWjniZao64YczwGkbg4rPwVOuHYdAK1XHFOvgpmeFKNjig2QjDLCkSpjvUcVNcb4+78YsRwbViCqGOLLMceCcc2Q58kx5Yiq8OP3cFkJx1qOLSVa+QOwXCf22zVTLqq92GFQNLFSQscweTY1OqDhC7fcTfLvRb6uolz3NSnrBZYhiOe8eXQ46cW2qs3Fd6aUmVTTZdfd1FeGmfFceKRtc/ywwdm6NcUxUyzGoSCKikjwGpKiAryfvSRyEXwHp0qdeopJSgpCh3YsRqhiWC+1eNhYWuJw9cA4fl2pUKaMUapSWDB1EkMazHcC4AEbb4624zFvsj2aagxd3kFQsBgwbmX28MmSBfffDb9HUid8KnbHPfN6NNKdVqbagAQNUhR7DGCRMg+7Dbkspqpq2rdQbeYm2OPW320lGRoKOc+uJE7kdccvkQOeK9agemMIRbOoLADEL8QEbYGd7HLENXN+WHFgqeJxtjqnxjzwBbMDmMdI4P2cOLDN9MKBiq/GemAxpE4iq0T1xYsGm40cQtxOcL5BB3xJ84Aw+KwwnO23xVq504CVOIYh+dscXihVs3OO6dbywGGcOJEzZnfD4kWr5PX0GPPoVPvYo/OTyM49+dvgyo/injmpTxaNE4+7nGcYDxROJKdLri73ePgowYtUqlAdML/Gez1DMtTNQGabalIsdvZJHKYMc4w2kDC320qZunRVsmiswcagRJ08gB5mBa+GbvpMO7U5zVmKiupFQOyvUKqrFVAVVKKAtggMzN/LHfBuLLTrUWKBQqIjOpIJUHxO2mCTeZ35XGHDt12NzFQDM5ekYdQ9ajqllrGSWiSLaiLbX3m1X5P+ygzlKk7xoR5qDQwZ9yo7y0jSRZbAEyZsO/lMTQuD8PytSmlRUWoD4ldhqaTMmWuDJODIQDE2R4fTpU1pIIRQFUSTAG1zfHRoBbzOOFWqdUDliu74sZl+mKbycBVayTiBcqCZIxaqCCJ5yPwn9MeV6wCwOZH5ifwxFyyr0HwxXqsOUYsVMxPLFZxhSMnEFXElRzEYrMDhiQuBipVXF5qJ6Y50+WNSkN7o49NJsFAg6Y+8PTD5IK7s8zianQBxcOS1bYkocKM3OLyStpgWxxqPTDBluFpzvi19GU+mM+UGmDhWdNSkrtFwIgzNzfa0iDi2amKfDhNRySGvaI8I5qdJIkH8sESowMVXNTHM4s4+CDFiVC2PQ+LDKMeBcGII47TmhUIJVtBggwZiwnpyxR7DJ/wGVPI0KceQ0CMH+IUppNG8GB6XjATsCv/puU8qFMfAR+mH9IdWMQ1ac88WBTGPtIGBBVTLnEDUMG2I6YrAm8qB0Iv8ehwYdA8xlGO3UY+bK2WVvIn1gzg3VO09R+eIgbxBs2/K4Jgf1zxHQdsueS4jbh7nlGGBvTETtiWl05C8GcSrw5ehOCznHBqHFq0NGRjlbED0gD7P4YMScct6YiGJTncY87peS4Ie7HRYDcYko5ehqPTExyJF5xYVgNsTipO4xJTV9I2xz3+LdShPLEPzMdMQYdk+1Obot9VX0mST4QJabja8knBX/8lcTAvXF+lOnP/txqNXs5l3J/4dLGQdCmfMc9+uBuZ7G5Y/8AJpjyhgf+0jHb8nP8GETJfKnxBLl0fkQ9MW8/CQZxcqfKzxEGDToe6m1v+/DS3Y2gF09yrXmNTj374G5jsbl7/wDD1FII2do/E4vLj+LArNfK1ntJ0pQUmNMKzDz3bDR8mPbevnKz0syVLaNdPSALCNU9IDLgGvY/KqV8NTe4kwfKY8sUc/2cKS2TK02jSdTkGLBoIjoLTyw/5qxsdXi1FS2qovTSLnby5ycKHYrtPTp5KnT0MSjVEGwECo2ncztHLCRV4lUy40Ve8dlmXIJDE3nUxvuMAuF8d0eEG2pmn15Ypx6WRsWY7UVm9hFQdTc/E2/DFeh2kzM6dSsepUfpGEGn2tGm1Jmtchvx2xHW7T1iwWmq0yqyQ3iJgSb2gR+eDwp9NDfj+bDf8s+Wn/ecW/7ZIEBqUiJG6sNJ952xmefzlZFV6+Zcl0lUSBeRMwPOMeVOM/U00VTZSb3DC8mN4E4vBejPx3t7TZSpoowkRLk26mB1jngLk/lEqK0v418QCnYyCLneeXOxwkZqvJPIbYHuSG3Fzvyxvw5Gtv4N26WormsO7CIGmJmdI0qovvN/TDTwnNd+odKbhCPC7ALquRIEzynbnjAOCKajgKjVWkQt4gEXIF/KMbNwvNZjL00mppCgAI0QFUbQf0jHPvmQmY5U48+YMcAanb9QAfq3kwdOq3mb4qt8pOmS1BIkxFQyRyJlbYzOB7NJ4Y3UY+Thf3iIxnnEPlFr1GHdoiaSCos94jf39MLq8TzDu4DuC7anhzv1a/T9Ma/GsrZXy+XQkM6gjeXAjA7N8Y4entVkPkpLH/tnGQcXclxoLFpOtmYGT164gdqxgqbAEHlM7e/Gp8cONKzXbrJKSKVKpUI//Ufjf8MB8x8pumSmWpiOrlo/AYTnpgEGqYtAk3PlbfFHOZyCCLqf3bemNTjlCfF+1mcrMpaswgll7saIkzEL7UWieWLP9r+Jf9TU/gp/ywGTMlqqqQdLWUEhR5mTynBf6NP36X+Yn88ORNTeqBYQGtEA8yQJUTi4sjeCB/RxiHEu1jVG1Cuy1VXSHpaEJX7rQtxJNibe/Fzhvyj110ioe+UGNLqgJ5bqJmb2xx/FQ2PVz0ki1+XlA/XHrUrm8Ty/rbA7h3FRWUVFUEFVOgHxgsoYLDQNjO4xbGaUsUB0vY6WA57c/UY54XVTLkkWt8f98QNw+m3tINzuYn+pxcCSNgTHtHaR7/PFeslZTq8LrFgszJ/DElGnwGisgKAG5ESLeuFPtKyU6ndhUUbSRJYj7tjG3vwWzXahkYjQDB2O/IxEdDjP+0XaGo+cfVTUrMAafEogH2tjEW9cdeObvtGLLcFzGaRhTdaekQx0oWYmSJsCpj88Uq3YLNJTdEYM1RhqdgQdK3CrAMA74PdjOO5ZDUpvUChirKzDdiCWBIsDtuRzw20+N5YkL84pEkTHeLtvIv0xXrqVMs45weoQjMYqAaSYbSBIjTIAnmf9sVK3EVFNaLklkB0siqCrTIktuPL/AMY2I8QotYVqR8tQP64hzXDKFWQ9Ck4I30i/vGKfJ/Yn58z+VYnUSTPUabm+23ligFAO2/Lpyxu+e7EZKrBaiyQIGlmA/X8sBsx8l1AnVTrOvQMuqD6iDjf5ORhC4JnjRWNLS3NR4t5253GHPM50uqv3Zuo8TqbiOY236Y4zHyZVi0rm9haC6nlvf8sVM32J4kt6eZLRupqsdtpLm/LFeuaQ/wCsb7IQfagCQOsD0xM2SICgDUBcHp5mccPwvitE3pO4IMkCk8k+bHpyGKL1M8slsnUIiGs6iORgSPhO2NatHcjkyCGXWwBIIRZawB6QBHqTinns3raaaMQdgLQNiDGKdHtlWoqqtRZZJhfZkz7UOt/XfE2S7T5diyvSrs8yQrLo6ksFg8+uD2tSOASAyNefENonz5+eLeU4Nm6xAopFObk2Eeu7W6Yl4d2vySai4qIVAOkDw3MCYMk+/Fyv27pVPCtZwDEKoCx8SCbHBbf1CpZrsBULS9enSWLySx9yj9Tglw/s9kKIAeq1Yz00ifTHlHjWXqyA+oi8FhPrMwPjiLM8U0tAQX2IZWmefhP64zvVQyi5UONGWp6h9pxqIHXFr56v3U/ysLOd4s6iTQKjqSFHPnz2OKP0u/8AdJ/Hg8LUB8K4eq1FVUqI5BVg31qdCAD7YPxGIeJ8IqLNIJGkmqqsjSQZBtc7D8saVU4WtNQxhQO8YhFgFdxJm408sLXAeInMuAW8JJGmwEDxJ77b43OtGD/yfZkfNk72NQWBqGwY+k9AN7AYaajjZghSLqJkHlA3wqZfgLkrVYQgW4AbVqknUOTAiNoxfoo7qXpVCY1GGDSpDXBAIE7b+d8cupNI7RzjoYWmzUz0IsR5Eg/hywTy+bS8sNQsdupt53nCXk+0mkuGptVNO4AUEnyBtefvRiTg3FMrmtbPlyhQkFahIMid1JII9/I4PGjDccvQfxBEn/CB5idsCuLdmaVZ9ehAzCJMWi4hdjsMdLUapame702IUq3X90zFreeLwotpP1habEwVMn/CdvQYNRVz3YVWhQ7JNyACFLCYMgCPWb9MRcT7MZlqaSaVUqhQEifslR5W5Tt54a6vEXpGGo1XH3kExa5OxA/HHB4xl2JWSCLkNrWNt5AAO2/XGvKpk2a7EZtiSwRVUWKwASJGnaR5YqVslncuhKVKqIKZY+M7xJAUMOsW5jG26k0kqBJOqQZkmBMWmw68seJRSrZlM+YA91p6Y1+Spgo7TZpGn5zV1eHeowsb7PIG+C2U7f5ld6haSLt3XMgRZRjS832ayFQ+JKTMDf2dS2IEzeLnAVvk7y4nTUKwwICtE+UNP9HD5837gKCduM9pFTvKTKYkGmsrqJA2ubCbeWLtT5SMyh0OtPYeILMkizCWA3/LFrtL2FqOQ+XVX+9TY6WUGLAgQT5z+WF7i3ZXMoo1ZbQAPaVSxgWBMGSef/nGp4UjWW+USoKiLUrL3dtZbLg8xKr3bCDvf8MaJlwmYpipRMo4MGN7kEGRa84wluHu37M1CmtSQwgSCZJWehO/UjGy9gawXKqtxdj5CTPP0NsY+TmSbEvVsgwvpZhtBOoR6GemBeey9P2hlaDNyBprJP8ADa2GypmoE3MmLCMcimGk1EAM2INyOttsc9Ws/wCI1adKmY4fRNQsCo0iNvExK2MevTGf8V40zN4MvQpqLmUDMSJHM/pjbs52eo1JlmgXjcg9QRe0k4TOJ/JmX/Z1gwmyn9fz5Y689T9plLuWv3aCZ2BH5GAPLHBoLyQDqbmeuHTiHYzN5eSKeo6hEIWkbEmCQPh0wO0V0lHprYGFNEXFzALIDO9+nPHWWX6GA+Uqsrwu9oJMTG0SYGO+9b7p/ib/AFYs0qwLBTSCqdUkoGOrl+9GPPo9ui/wnCmm0OKVGVUPd9GOrZBAYgnzJFrcuYwicFTuMy9NTIVjp89Jt8QMGcnmUYalanq1llXX3itTkkkTYH96F2OF3N8UptmFqLKsQC6za3hGnnsBIOOfMwtU4tS71FC1HVCouaj6QQwiYgDccxJxZph8uiKAL63doZkABJtYxbr0Pnhf4NnakIqkrTLXexA2kGfZAi58xywX4nnhR8KEvTuAVAZSCSSPq3JUCTFsc7L9F5ma9F6mt6MMSF1CIkm5G55zMfzBTK8Pyusv9WGYWHNg1/FJ8ZNhtYg4Ad5S71bM/eiQw2QAWIWBG+xt+OJeJ5FVOXYM2oFQXEtIaCwc05AGqTc2k4MQrxHL1KUGnSPdgiQp8RY7C22/OxOJMqK3dM9RNEwQuxFokwfET05flzmc5UC6kqqykgA66WkNM3lpBgEb/DBLIvXamh0BkN5LIDG0AT75wYAKnxBfFpUmord2x7xlC33Dbby1r4KEgQahRiDIlZiDIMge/n+GIs/kwk1IKBj4tT0wtxHiAJBmwuefuxwuVWFWm4BHilXRp8MBReSNvjiS1mM7lVeWqU6bSAGZVuT+8QL7Df8ATFXOZNaraaOaCgw0UmOskSQLG4M46fglc6UJVqV9ZhS7GBB1EW9kHbn78VMmwy1QUCHNR9f1zgKwRTG5m03A53xIWy9HQkVNLtMTUCAk32Nr2n349UudQNO9o1aYPIFdOKycORl/a1AbQWZS3UQzA7+WL1KlAlWOro0wD6gCfU4EoU61UMJXxAECXEEn7Jtvv+OIm4jXNQgiAJKgeIkkSCQADAhhHO2CzhwJ06gN9IMkzFvFfc4qNWqlvZWmJvrQSbbag5jeNuRxIucddaiMq1ANcBtSqpAuSZLbgj2cK/GshXNEU+8IQSVIJUNIWRuB0t5nzw8ZqgpYOqKGt4o23NuhuN7flj75izWNKWYwCPEDDAgtIDJZtr+RxvnrCzClQzVAKnzkFCVsCoIYiQZFw1hEEeuHfNdsa9KQ8bgSUJW4EENqXrsJ/PFnieTFIM1ZQgqHQOdyB9qLWgc9sKvGcnnqYLIxamxBbT9bTMj7asCp+G84366AvmflHyhQq1OorxdgRpLRB2ad8UMt260MCpciwGptSyeWrQJAE85tvgQnZFs40oaNGrYaNPdjVFwE1SCbmDbAjjnZOrlKhV5ABsywywR9oAee+Gc8/Sanke39Nh4goJbcOoA6kk35dMXsz2syZjvKoHm9Nion9+IjGDGpUR2TQs7EglbkRIjfEgz9RCNSgQsSFuBEwSDc+Zwfjg1uj1OGv4i+VOoDZkEned8ffMOG9aH8a/zxjWX4mwpz3tUgiwsyGx3kTjr6Xf75/gX/AEYvx/8Ap1JW4llmBGuogb2mUID5EEXPpt6YGZhcqHDLmHMWE0t53mGxPX4fmQIK1DTIjamTbfYgdYxXp5SoqmKdbTeSVQXn8bjGwZ+E8YqUEWrTPe01P1tMoQQhtrQMQdQMbHnBw5UuLZbMr+z1RJaXUgC92FRdS+/44zfh+f75u7qyiCJGzP8Au3t+HTEuWyTq1Zn1ErTUIxPtF2ZFsNyQZn38sZvMpNFfLU6TaaA0VKiyWpWRATp+sZqkFrz4TyvGK2czApyprBhH7VxJJ5lQplRtY9PdgCmXqwamj6tW0htQG1vjtPr54jrcOqOPaUdLRbnzxqRGHhHGtirm83OYr0wYMEQJE25dbHFPilWnUqlncywiB3tTSRuzM8kn0HSwwpHJlS0hDHOLmOlrYsU6jClqNwdrtymT0EWxYNM3E+GZYKXXNZdioWE1VRqPMhRT8NiPZtM3EYpcVy9OpVNRVIpBaSypCk6aSqZF9F0JBA2i0zhbXMOSOR99+ZvgxkUqn2GAJ1XmIAE2O45YZEIPmM0B9XVrQNiGKT01EQCYx5nEzQU66lV0YFCNTOviG4DWEbhhsQMS0svVcFalZ9UeHU9p982sRio1MFNiG+1foLx5GQZxFBle0T0oV83mE0xAUCbGxPpgoe2haFHEs1BnVrSnHlBJg+/AJOHM7SSCYsDf3fjialwKqBJomb7FPcQJnBZB7NuS7W1DTKUM7mGqfv8AdhAPIAnQR5W8sfJ25qf8zPVgVsQrKmr/AAuQ4nyKj1woVss1IwyVF1bHSsTtupOmNzI2xLneGrTQPB1KouPEDMSSfOZkeWLIjTW7X5erTBWpnlqFtUrXXWTMQfAVAJExEdAMc0+2MKB3ucMi4evQMjfS0URG/LCG1dh47qRYju4UjqWkj8Jvjp8wCC0W9DP8vgTg8Yj6e2qOQKlKuyM/99TYKPJSnL15Y7yvabSR3TU6Ssb6l5iQCYWVMR/PGffSM+C4+0DpI58vLFUZ5lP3wdvFEHyj8ji8eVrTvpKg/wC0rUVMk66dTSZNtjIPwx7PDvFUaspqeJdXeBjF4vG1yffjMQzGzGBNrfHf3DHTKwEBSRO4G+LxWtGocJy+bVihpsacbKABFhJ8xH44hr8BYOF0BSLrKiCnKSslhO4n/Ze7I1WGao0hrQVCZkSC2ltNgYNxvFonljTMlk1aC1TMLAIDOECrsZMm/iNuRxm28ksf2XZWLqpRQCdGkqNWi4VD7K74X/oY/wDSJ/EP9eNczbUtE16gJUDSw1CYUmI57MY8hhW+lcp98/B8E7qCKVPwnUzMSFYIYXwmdUlrSAOV7jEGW4hUClmp/Vq2mysSCBswdR79o2nB9s9KtU0Cm0MS4TUGhhrYGrBECTY+4iAR9OlWSmlWlVNWFJOldTzdWkBdRADCL8yCN8a0lTiVB+8J7pB9Y0QwJYbkQJixjcWwzZiqj5NadjCJEyBqUGFLL4lA1OPKAcfUG1UgxcKXswZQQQBZSCYAPsx1jEWW7tVKSaqHWzhl0sBEaVA6XPKRyGG+woZziTkIj0xAOlV1LEqOlgDYn3eWJqubT6sMGBLKIAFgxiYDGVkxb4c8BO0L93slrKpYSpClSDsDME7nr1xoXZHjdFxTpLlKRApLqbSCzEqJIJEj08sXVyaeZbcjPsxnssJCVCQb2QkG2x8O8H8cd8GyJqU2UyuoeEHwjWBqABnZlMD15lcbdV4Zkc5oBXxBGACkoRBAuV3IO09ThWo9gc1l3Pjp5ijImVh4BaCygQdIIuD1tjM+SVWWfbMtKd2N7GCbtblgtlsujldNRRJgsxKKIW5jkAIk7CcGzm8u1HS1Eq2nxP3ZABJkMSGkSOYG4NoJxbynC9RFOg5YkRoAaCxOpgrEG0ACSbDpjXkFLJdhMxUde+qrSXvClVHMNTiCNLwyvrRtQMgcpOOs38nr5enVenW75wphSupiq76IJ8YF9MXAPoXDO5DPpQ0VvGgCgd2fGoA2I+0AdjJN/LAXhHFWoMuirIBMAAFiZ2ed+Y5Hzxi93XXj451NZ/lq0NdweRi2kzDSDEEcwb4LcL4sCSrwWEAqB5feU40PjnD14jQ1mgEqKSwIHiYCQyyLkGbAxP44yzLcKL1S1CpSGomZOlon2dDCWPpP543Op052WPOOIKiylVg6wVUkRPsmDANgT1xF39XwoHDyIA0rfSRM7GMdVsnpBDVU7zVpgi62MvqXqLbcsUXrjvFUTrU6QZ0ggkG7NzkC1hjTIpn8xSTMUzVBCAGbWLT52JgmP/GLA4rlo8NgDbwzIwI4nma9YFT4lB8UKov0Nt55C+OavDfq1BKqy31Ejb3C/piOpqvEA1YvpC6tK0zpkmIkRfYk3iMcZuVKLUpGGsJKCTIBtJG5FzirQoPTWEekRyJ1zIM2GmZvFuuLPFswXEsyd5AsrEhTKtYBBBtzOIJ07Pv3h1q+ndfEAIsIDQfhY4iz2mg6pJcETaNQAG0mxvfrviGl2lqpZxqX03HQH34ENVpuXaGUhSBLXNjvMk3I25DAtE+EV6zVVKuyLqA7yRKdWAsJ0k3AxuVLPDMKVopTqRI+y4tHiaHM+GZBt54w7JZzvFFMBonQGAsC1gNhueeNOocMqKnd6n16AKmlmVQdOllgEKLWgCPzxjuQwx0aZjxLT1GAFAQG/wBowenK3v51/mo+5R/DAPK0kXwBKZN1qkMVLQCApbVLQSDcfzx78xX7qfxt/PHPC+r8S01CiUHqJcuwRyGY+IKk+1JuYiSRaMQZABvEmpTXjvEJFPTpMACm41eEyABIvzBMyfR9KqFpmi50Ex4xGweWlYPSdRi2PVp09UGj4wNI7wlwdUGJQ+1exA2N4xtLmdpQQtctVV4vCkQoIgAKAGtccpEdcGOEdhFNUVnHdBSulVAl4IILSTA5RE/rX4JWRGpatJUOCR9YTvZoJPskiSfug20jD7mM2imC4B5jc/DePPGdwewHNdk8qQqs7adUaWKtJJnSC4MSY8zAxDlewdBKhqI2k20kIoKx0jwX/wAOIczxyhUrIArBqbSJOlTBgMLQ67MGHlfcYL5DjtJqr0FaXV4jr4Eabf4xg8nTw6k2FDtHn6/Da1LXUSpTqMRIpaHADCxdbEwfwNsRZbtPW7wItfXDRcA7GPaA/XDb2r7G0c8qCoWRqfsMpJiYLeEnSZ0i++F3s12Fr0c0zVmRqAnTpgGoeWpTdOpvuOeHJjU+TnP9Ie2HD6a1UqoLzreAD4pchWi2k9442NnO4ti72E4dWVWq6U092AjGS7AFjAgbTY3uR03JdoOybVSG1yi+zTVdJAIg3nxG8z5CPPrgOUbL0aaIXZ6lRrMTAA1A2PsgATHU+7Fb6cZ7Qca7VqAaaJrqSqkN4NLHfUrQxEeKLSBvgPwvshl69NmSUbvHdSCAyawrERyEyYNrnDVxbhqgECS1aoHdhGoaFUArINhpX4nrhboZWjSatl61WKvgZaoLCLTTLKN1ldjNw4PXGXeWeP8AkMzfEswitlXQrCgO9INIF4OtRCkwNuTfBRz2URwGViNIFl1aoE+0B7QNxqnrjWMt2xpvVZO8CqojVaC8bH7l+Zm2LHD8vTbvaT0EphwLhFE6huCBpaJkMPffG51jn1Or7rHMvlatRrXBgaACBIuZEeRG3w5kKPZxaqGaKsIXQSYuSZWQTYDfw7gDDr2j4OMqj1BLU4IMNFRQTvLA2jeOZwsZTNZiyikQBAlWmCVFmYgyQBPUzjXlb9MlriHBipUokBRLGWJZiSZWehERawGKdLI1rgzqEsVIYwLTPXf1w70cpXDg1KSBSo1uWB8Vt13LFSPUTfngbxnKMQGVWbSJUqpNyRC6k1MZAA1MTzvvhnQLXEcnqVdAU6BLabNJO5EeIXIsTEYoVOHAqpQPrAltgJEkwpFwNpJgwcNZy7rVY6k1BWi7TB2JtAIJnrbyxaOUdVZUWCR9aGVm1qGIKRFwDtBE6h5HDqwivlFqrpWU8UkGSYMktpvFpO5xQrZMrBG2wNyCNt7csPuZ4WrqGXLtTYFbwYI6qPtEACAPPC8OHsCQRcAWvPi6Eeuxg+uNS6MUey+TepmqdKdALgsRCxoBaZIMG2Nl4cyqhpEGqWFmqklpnnUC3SORXfGY5BhScOEJMEGOYg2POf8AbDvQ7QIQuhSQbkiAVF7EkT1OOfcpjnN9jdTtWCsCTLIlSVdQ20gBhMDeIj3Y8+hl/wCnf/Mb/VgpluPUSpltQGxMWM8yNhfEn09lv76l8BjG9FHV4dSJpggwFJWCSrKGJiFGiFBHIbDpihxXhVUkummn7QEMSCxA8WpolrhZ8/KMHK2Xqinqp6Q4IGppZAbbA72JFjBtfEuVpOFcswXuyx1gF2WVOk3sxgEkbDa9sGou5PgeZVqgR0KqwAKlYSRqYsJZpEC1pkGSMFRxihT7vL1hVqVlANGp3SuVJ9kgoS2/K9t7Yk7P8fyq6qdCqCWIJd1a/U+IDzgefxF9seNihnMs4HeO7LTmbAkwGUCxJVjE2GHduOk4s91Y4L86at8171EKEllCuDoN/q+9VY9AXgXsLYI8E4dk07w0qyvLfWCm7OzFT7DVDBK29hYB5yMDO3eUXiFPL1EzPzanpfvHemSYWCkgEGbvsftEYEdhEqfWqBajUKGrBVKoBZQ6g7nTJt1E8sF+tjc93K0T+11JKgWtNJWsCQSPeR7HIdL7jF/N8ZRY8UixGkg/iMYr2+4k1SpoUlQgi0i53n3RgNwftRUQqlRgAGP1uksQre0Cq+2JAPIi+8xjXhbNc+vCdY/RH0jK60hh6xHrizTdayBw5ImzobEi1uo3HnjJ+D8d4fK/+pVKbzeaRpqfKWVgAehODrdtcitUpUDstJNWXqq006g0QYSnAVtQdIYRYG04z40deP6OmYyhJ1Ek2gFfaE8wIPlO+wwpJ2cr1K5qVmDjuiFqCAQYIRil9UG8T9pfTDZwfP06qU6oMB0V0B3hhO3KxwM4pXq0zTZ0CqtRkBR51Un8NNjN5DFQRt8cX0JPeMv4h8mHEqc1UrrWqEydDEOYn+8gERykdALY47E8czFKq3fV2hJp92RfUdQICD7StfY3xt+UZUpgs3ISxI32ge/88K/ajsrQqn5yit3kwwpQdZsJYSPZ0iYPXnjc62ex9B2XzBqoWXMVKpE6iyLDLcwQpCrddgBtznFYBst42ZFpjVdmYlbABTqO3h2JPPywQ4fkszRYKFTxszO71FuSR4lUXH+GLEYvcWp0QA1VWJMqdCtYehhfO4xgFgcGasWzDNFJW0C6nxOAJ0gXgkEk3vGwx1wvKIraGA0oHprI0lgZYEAbRLcxhnpUMvTpFA1Uq24UwSZBk9LCOX64r5jJ0qsLSVFUHVNSSJ6EML+5hi1F1eGGdSVbeIS7AgSTqETEkXiZGo9cRcT4jWoeHu2qUgQRC05qGYsIHdqhi5nVIvcw15vN06a6XWklOI76maRVNQ0kkNpZfUTG52nEXD+NHMJ+1R00g91uwHszUKqVMwTsPfh1aUMvxWkQ3eKVQ2U7Nqi4ZfOxm4I5444mtXxMj0zpEioWktB+0IFr7QNueHKr2fy1Qw1LuvEGDoWEna4qLEXIiI+Aiq/ZFqZLZY03BEaGQqtr+E3AuTzjbphli1n2azDFleu0sdRZVB08gGtyPUe/E1DKQwdiQCTpCiBGxkgkbz54Zc/whlK97QFOFYnSuoAQAFD6dAIkW8Vha+BlLhophqtTvGILWLMylGFyBsu5tyxryKvlaSFmqrTUskEoZ2Pst1ZQTG+K/wBIH+7o/Cr/AK8WHpKzkUlYPpIMabruSZEaYHWbATc4i1v/AHw/yBhRvy/EtaJGgF9QkBmJW4tpEbReefLBPjJelQNBKdQVKqn6xEaooYAABgoJFgLxAM4XeE8KqO1KWVUpaajjWKhUBtUcydRGmJIAEzaMCO1HHahY/WVPmxZyFUKHOqSAHMMqs0bHabY557a55v3FDgXDTlFetnYAVnCUVMO/mbQFmY93vB0MxTzWZpkGoxpuGFGLtp8SqHA0qJ3YxbYE4XuJ5vMV6wLsRyVRMKOgn88W8tWr5NvqmALAEyitM9SwOOmVq9/8arUXvqYNV6dOlRVV7ot4tRIGo6Z3MAAT63OKmbNR07lnq0VpKNSgQFBHhDuWVEmwgmdiRe+cDitc16detUchWBOiEKiblQsAEX88X+1dapXzNZGdzT7yQveMyxcK0TBYgTqib4z4U35v4HcdASsyJUR4iYYEyeQdbG14ExMXxRp09Y3At+PlijUyEOVUz+m9jjijSPITc/hbnjpHnt9r/Eciq6Qr6xEmVKmehUkx8cMHZLgNfNZeqyMD3dVQoIkgstwDOxtbyG2Ba11KKtVdDEeGp9noNf3QeuG35L88crXql5NBkAeLgOGHdmOdmbbkfTB19ejPto/ybZOtTpNTzDSaR0pYeEb6TImJmL7H0gF2+4m1eqiUQzlWJBUwCAAxieZADBV5AMfaXF7t1xmimTq5nK1V71tFPUrxILgPqpk3IAIuJF8JvZPtHDq9Uu+hmWbNpFRbkcz4gSTzk+mOUlvt22aesjxRa60kVqmncsqltBWCVsd2B3HIztudy1dxlzWrtpKSRPhAToRtYD8DgHl6Lqoq5J6dRGOrQy85ltDCGpmTtyPLfAXtd29U06uWRDVDo6OzMAFaYKJoALxcTa454zzN9Q/J9GGt8omRB8Da+pssDkRN2v0wG418odBpFKpUJIYAKIF9mJO0Ryn05DKxoFnAgHztzv6xiKhpidQsYHMTBI/KPfjt+OOB0zfyiZplCqtMTzglgNjcRFvL/YPm+0z1V01tbKsRpOmJENe8gjr03nC+cyd7A7TcTy25Yr1nLMFVbkxbqeR/HGvGRaL/ADrvGKsSKVNHfSo6qYBO95/qcUuA8Xq0qYem5RgQNQ3taJF/tH1wd7O9h+I1S5WiQrhlJqk0xBBXV4h4heRE7YduDfJAqj6+vpBAJSl4vFphm11F2PTT78FsCHgvyoFIp11NRQAe9BAaDcyAIMT6254euEds8rmLU6niAkqbGJjfYnb44ROM/JQ4B+a1ke1kqeBvcwkH4DCVxvs1nMlDV6JVJADyGUmDaVNiehjnjPjzfov0jRYESLg+c/lilnuCUKvtUxPVSUNuumJ9+MD4V2yzVMimKoWn4Uvcop+0t5t/XLDxlPlGpUqgpVF1FJRqo+3BsywYgi+M3mwYZ+JdiEedFQrMWgDbYSLbSLqTgT/YJv7uj/mH/Tglku2dGuYp1F8gfC0ztBN9psMFvpPyb+HBth9sL7HdpK2XfuwQKNV0WoCCTBlQy6bg3HrbEfHOJ0qTaUD1HV2aRDIQy6dUkhlIn2YiRuJOAlHOMGVlKqUIIIXmCGBMyLEdAMFM7xZ64GvStVh+1RFQkE7vp/MAY63n3rfPfrEVGsjqjKQausAr9qd4j88e5zM99mXRwEZYUJ5ATFonc4s0snSytF6lR5YKe7KkEa7EARvM7+RnCdQmo/iMsTJN5km5n1M4pT8lvqGfN0BTpkt7PLz8sBuG51m1LN4t1iRb4Yr5jOBn0amKAaAWM7W1CfPYYrU6R1ldiZHQTvfpth1y1fqIRq3mYx5TkDy/nhgzoplUpqqAIseEeJre2zbknrYbdMLq0mLW9m3oIgH1OFLVOrqQqyjkZ2nntyvGDPBxUQju9UlSpCmCRyAMHTB5i4BMG+ACEJUWZuWZov8A4dz1nDPksxTFLvag0oIIVjDVIIBFtgdpBxGNA4Z2aoikFzeTpBiQWdoLQb8zKR05es44q9l+FIxNNasgySmYIi0+HUSD6HE9fi+cztFCMtoVgIanVRhE81LAiNuZtthd4n2Ram3eutQzzUNHvE+XPoMcp9/ZUe0gekaT5TO1alA6o8Whqb2Ohgmm8G0jk2FijWDaraibktuTO998aNkM8qq6EAK6AEkKTadPUGOhtEjmcE+zXYjIkCpU0VKrTNNGZaQNgdNOZva0kXtbGp1n2qyM5ZneESWP2Vljy5C8+mGHg/ycZ+uFmkKSm81Tpjy0AFviBjduHZKjRGmjSSmOiqF+MYtt1MAeZxm/J/GdZtwr5Isuh1V6zVP3V8Cn1N2PqIw78J7NZTL/ALGiieYEt73PiPxxDxTtNlcudNSpJjZQW29P62ws8U+UGY7ldCT7bqLwDYAt1BuRy2OD/VXs/pSjbb1/U4FZvtLlkOgN3j/dp+LlME+yPjjLM/2pr1ANdZ58UQdAE7WHwkyfScLr5liWjUoXxXkCbD9SIjrjU4ONezPbhVkJTVbQCSD4vOItywA7ScVqV8lmVrQ47p2EEQpp+MELG4IF+URhM4Bla1Rg66nEwQqMwJJuJAiYxoGc7P16tM0xTFNXRlOo3hhBOkTvJsYwWZTkYdQqXnnP5mNsdPVFhAN4Avf4c8ankPkto0xqqs9USJJOlens0/EPe2Gzh3ZijT/YLSS5lgoUj8CWPlONX5IGN8I7M5urDJQqAR4XaKcEEXh4JF9wMGf7BcV6/wD9T/LGoZjhqLBsSNixKgdIuDiL6Kfqv+d/98Y/JU/PDJBI5gkc+vPF/IIWcIWVQxgsQSFG5m0nrAmcRH229W/CcEKFFSoJF4b8Ix2STi/Y2sw72hUSqAoV0nu3WLGFeJXa/XrvhXy1BlqMpBVkWpIIMghTaORnDF3pKhSbEifdtjyrl1JUkX0sNyLbbDyJ/oDBgwsUqLGLEEdeltp5jF+kIWCv2gDyI2G/kLR+7hhzqCitVKYCqmWpVVsCQ5YgnUb+6Y5xhZy5tUHS49ZUT/3H44IFvWUYkfdgehZQce5CoW1BBJMkC3qT7hJ92OHMgz0/+QxxwoxVEff/AJ40VjMcFr95q039elr4deB8C7wBq1OSQAwLMwt08iRMHaYxDwKsXqQ0GwOw+95Yc8i34eQxjrrGpBThWWNGmEpUgFGyhQqjqRHnOLXD+Ld54AfEGKvpB8JG8z+eF7OZ+qGgOQPDtbpgnTzL/NkbUSxdRJuYJ6nHHCONwum9mVG5E6QD/ELnFodnKRp93LBLQA06SNipaSCPXEfAEGhG3LXJN/z2wfXbFGLQXLcFzFOmypmi50kIaqBoM2ZiLta2Mu4/mM4lVqVfU7SNUyygx4WUiwBmYtM7Y2E121RNtIP449m59YxqdYpWMJ2YzNfQUplFYyXeViRM3Ex7jg/wz5OH0xXrqVm609RmBAGpgNv8ONFr226DHDezOK906Sj8n+XB1BqpY3kupN5/dj8Jxey3C2oQtKmCv2ywTWQZ+0Lzff4AYaFpD+icTLQW1vzwbatL9Lh0qLaYkgQd2gmPP44K5caVtMDeT+v44s5oQpi1jivqOphNhsMA179HU2IciW31TP4tifukDRck7Dfby/XEFGob+n6DC1U4jV+eCnrOg1FBXlEpby9o4lhuNBSSCoPO8HFfRR+6P4B/pxanbC7oHQfAYlH/2Q==">
            <a:extLst>
              <a:ext uri="{FF2B5EF4-FFF2-40B4-BE49-F238E27FC236}">
                <a16:creationId xmlns:a16="http://schemas.microsoft.com/office/drawing/2014/main" id="{F6015D0F-44C7-4FB9-89D8-801A55AB0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26" y="2461305"/>
            <a:ext cx="3081175" cy="38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8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86C15-919C-45A2-B8E9-AD5326D3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 </a:t>
            </a:r>
            <a:r>
              <a:rPr lang="en-GB" dirty="0" err="1"/>
              <a:t>talstelling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AFB85A-738B-4C32-A923-08F8E95D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10" y="1410356"/>
            <a:ext cx="8682605" cy="49949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Help </a:t>
            </a:r>
            <a:r>
              <a:rPr lang="en-GB" sz="2800" dirty="0" err="1"/>
              <a:t>mee</a:t>
            </a:r>
            <a:r>
              <a:rPr lang="en-GB" sz="2800" dirty="0"/>
              <a:t>!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3 </a:t>
            </a:r>
            <a:r>
              <a:rPr lang="en-GB" sz="2800" dirty="0" err="1"/>
              <a:t>pastorale</a:t>
            </a:r>
            <a:r>
              <a:rPr lang="en-GB" sz="2800" dirty="0"/>
              <a:t> </a:t>
            </a:r>
            <a:r>
              <a:rPr lang="en-GB" sz="2800" dirty="0" err="1"/>
              <a:t>ouderlingen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1 lid </a:t>
            </a:r>
            <a:r>
              <a:rPr lang="en-GB" sz="2800" dirty="0" err="1"/>
              <a:t>bestuursteam</a:t>
            </a:r>
            <a:r>
              <a:rPr lang="en-GB" sz="2800" dirty="0"/>
              <a:t>: </a:t>
            </a:r>
            <a:r>
              <a:rPr lang="en-GB" sz="2800" dirty="0" err="1"/>
              <a:t>jongeren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kinderen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We </a:t>
            </a:r>
            <a:r>
              <a:rPr lang="en-GB" sz="2800" dirty="0" err="1"/>
              <a:t>willen</a:t>
            </a:r>
            <a:r>
              <a:rPr lang="en-GB" sz="2800" dirty="0"/>
              <a:t> </a:t>
            </a:r>
            <a:r>
              <a:rPr lang="en-GB" sz="2800" dirty="0" err="1"/>
              <a:t>veilige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liefdevolle</a:t>
            </a:r>
            <a:r>
              <a:rPr lang="en-GB" sz="2800" dirty="0"/>
              <a:t> </a:t>
            </a:r>
            <a:r>
              <a:rPr lang="en-GB" sz="2800" dirty="0" err="1"/>
              <a:t>gemeente</a:t>
            </a:r>
            <a:r>
              <a:rPr lang="en-GB" sz="2800" dirty="0"/>
              <a:t> </a:t>
            </a:r>
            <a:r>
              <a:rPr lang="en-GB" sz="2800" dirty="0" err="1"/>
              <a:t>zijn</a:t>
            </a:r>
            <a:endParaRPr lang="en-GB" sz="2800" dirty="0"/>
          </a:p>
          <a:p>
            <a:r>
              <a:rPr lang="en-GB" sz="2800" dirty="0" err="1"/>
              <a:t>Geef</a:t>
            </a:r>
            <a:r>
              <a:rPr lang="en-GB" sz="2800" dirty="0"/>
              <a:t> </a:t>
            </a:r>
            <a:r>
              <a:rPr lang="en-GB" sz="2800" dirty="0" err="1"/>
              <a:t>jezelf</a:t>
            </a:r>
            <a:r>
              <a:rPr lang="en-GB" sz="2800" dirty="0"/>
              <a:t> op / </a:t>
            </a:r>
            <a:r>
              <a:rPr lang="en-GB" sz="2800" dirty="0" err="1"/>
              <a:t>geef</a:t>
            </a:r>
            <a:r>
              <a:rPr lang="en-GB" sz="2800" dirty="0"/>
              <a:t> </a:t>
            </a:r>
            <a:r>
              <a:rPr lang="en-GB" sz="2800" dirty="0" err="1"/>
              <a:t>namen</a:t>
            </a:r>
            <a:r>
              <a:rPr lang="en-GB" sz="2800" dirty="0"/>
              <a:t> door (</a:t>
            </a:r>
            <a:r>
              <a:rPr lang="en-GB" sz="2800" dirty="0" err="1"/>
              <a:t>voor</a:t>
            </a:r>
            <a:r>
              <a:rPr lang="en-GB" sz="2800" dirty="0"/>
              <a:t> 1 April)</a:t>
            </a:r>
          </a:p>
          <a:p>
            <a:r>
              <a:rPr lang="en-GB" sz="2800" dirty="0"/>
              <a:t>Info-</a:t>
            </a:r>
            <a:r>
              <a:rPr lang="en-GB" sz="2800" dirty="0" err="1"/>
              <a:t>avond</a:t>
            </a:r>
            <a:r>
              <a:rPr lang="en-GB" sz="2800" dirty="0"/>
              <a:t>: 9 </a:t>
            </a:r>
            <a:r>
              <a:rPr lang="en-GB" sz="2800" dirty="0" err="1"/>
              <a:t>april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pPr marL="0" indent="0">
              <a:buNone/>
            </a:pPr>
            <a:endParaRPr lang="LID4096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2928C0-D580-4B91-A706-056EA837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932" y="0"/>
            <a:ext cx="3301068" cy="33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35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Diavoorstelling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PowerPoint-presentatie</vt:lpstr>
      <vt:lpstr>Heerlijk verlangen</vt:lpstr>
      <vt:lpstr>Helaas gaat het vaak mis</vt:lpstr>
      <vt:lpstr>Maar godzijdank is de liefde dodelijk sterk</vt:lpstr>
      <vt:lpstr>Info talstelling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6</cp:revision>
  <dcterms:created xsi:type="dcterms:W3CDTF">2019-01-31T15:11:35Z</dcterms:created>
  <dcterms:modified xsi:type="dcterms:W3CDTF">2019-03-29T13:59:21Z</dcterms:modified>
</cp:coreProperties>
</file>