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3" r:id="rId3"/>
    <p:sldId id="258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mmMTc05XhAhWCqaQKHRp0CT4QjRx6BAgBEAU&amp;url=https%3A%2F%2Fpixabay.com%2Fnl%2Ffysio-fysiologie-saldo-voet-1778030%2F&amp;psig=AOvVaw2fiwOx_WyXd9WyimNzFEjP&amp;ust=15533408032713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9A5A3-0909-4A39-97EB-F2F9A727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Luisterend</a:t>
            </a:r>
            <a:r>
              <a:rPr lang="en-GB" dirty="0"/>
              <a:t> </a:t>
            </a:r>
            <a:r>
              <a:rPr lang="en-GB" dirty="0" err="1"/>
              <a:t>leven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C60F44-93C8-4953-8C33-49CC0F02E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369" y="2530891"/>
            <a:ext cx="5878581" cy="3911929"/>
          </a:xfrm>
        </p:spPr>
      </p:pic>
    </p:spTree>
    <p:extLst>
      <p:ext uri="{BB962C8B-B14F-4D97-AF65-F5344CB8AC3E}">
        <p14:creationId xmlns:p14="http://schemas.microsoft.com/office/powerpoint/2010/main" val="7183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3024-ABE0-4C0C-97D0-811400C3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5" y="805887"/>
            <a:ext cx="8761413" cy="1031301"/>
          </a:xfrm>
        </p:spPr>
        <p:txBody>
          <a:bodyPr/>
          <a:lstStyle/>
          <a:p>
            <a:r>
              <a:rPr lang="en-GB" sz="4800" dirty="0"/>
              <a:t>Leven </a:t>
            </a:r>
            <a:r>
              <a:rPr lang="en-GB" sz="4800" dirty="0" err="1"/>
              <a:t>als</a:t>
            </a:r>
            <a:r>
              <a:rPr lang="en-GB" sz="4800" dirty="0"/>
              <a:t> </a:t>
            </a:r>
            <a:r>
              <a:rPr lang="en-GB" sz="4800" dirty="0" err="1"/>
              <a:t>loflied</a:t>
            </a:r>
            <a:endParaRPr lang="LID4096" sz="4800" dirty="0"/>
          </a:p>
        </p:txBody>
      </p:sp>
      <p:pic>
        <p:nvPicPr>
          <p:cNvPr id="5" name="Picture 2" descr="Afbeeldingsresultaat voor fysio">
            <a:hlinkClick r:id="rId2"/>
            <a:extLst>
              <a:ext uri="{FF2B5EF4-FFF2-40B4-BE49-F238E27FC236}">
                <a16:creationId xmlns:a16="http://schemas.microsoft.com/office/drawing/2014/main" id="{70005A95-AC0B-454F-90C5-F1D487EAEB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30" y="2901821"/>
            <a:ext cx="4572909" cy="30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EF12AC-1DA1-4B52-8201-84793061C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67" y="3176259"/>
            <a:ext cx="3770083" cy="24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9B49E-EF55-49F0-A0C6-4E228095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Leven </a:t>
            </a:r>
            <a:r>
              <a:rPr lang="en-GB" sz="4800" dirty="0" err="1"/>
              <a:t>zonder</a:t>
            </a:r>
            <a:r>
              <a:rPr lang="en-GB" sz="4800" dirty="0"/>
              <a:t> angst</a:t>
            </a:r>
            <a:endParaRPr lang="LID4096" sz="48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B2B9F12-A732-4B40-A0E2-D5EE2825B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514" y="2682068"/>
            <a:ext cx="5356956" cy="3564810"/>
          </a:xfrm>
        </p:spPr>
      </p:pic>
    </p:spTree>
    <p:extLst>
      <p:ext uri="{BB962C8B-B14F-4D97-AF65-F5344CB8AC3E}">
        <p14:creationId xmlns:p14="http://schemas.microsoft.com/office/powerpoint/2010/main" val="255017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4878F-1C46-4870-B272-436A507A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Leven </a:t>
            </a:r>
            <a:r>
              <a:rPr lang="en-GB" sz="4800" dirty="0" err="1"/>
              <a:t>voor</a:t>
            </a:r>
            <a:r>
              <a:rPr lang="en-GB" sz="4800" dirty="0"/>
              <a:t> </a:t>
            </a:r>
            <a:r>
              <a:rPr lang="en-GB" sz="4800" dirty="0" err="1"/>
              <a:t>vrede</a:t>
            </a:r>
            <a:endParaRPr lang="LID4096" sz="4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E059B8-937C-491C-AE7B-6BAF77FEC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773" y="2518344"/>
            <a:ext cx="3368453" cy="4218099"/>
          </a:xfrm>
        </p:spPr>
      </p:pic>
    </p:spTree>
    <p:extLst>
      <p:ext uri="{BB962C8B-B14F-4D97-AF65-F5344CB8AC3E}">
        <p14:creationId xmlns:p14="http://schemas.microsoft.com/office/powerpoint/2010/main" val="23803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D5A29-4961-417E-BCBE-4DE042C9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Leven in </a:t>
            </a:r>
            <a:r>
              <a:rPr lang="en-GB" sz="4800" dirty="0" err="1"/>
              <a:t>overvloed</a:t>
            </a:r>
            <a:endParaRPr lang="LID4096" sz="48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A15AC-74CF-4A53-80F8-0AB765DD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6029617" cy="2295071"/>
          </a:xfrm>
        </p:spPr>
        <p:txBody>
          <a:bodyPr>
            <a:normAutofit/>
          </a:bodyPr>
          <a:lstStyle/>
          <a:p>
            <a:r>
              <a:rPr lang="en-GB" sz="3200" dirty="0" err="1"/>
              <a:t>Ontbreekt</a:t>
            </a:r>
            <a:r>
              <a:rPr lang="en-GB" sz="3200" dirty="0"/>
              <a:t> het </a:t>
            </a:r>
            <a:r>
              <a:rPr lang="en-GB" sz="3200" dirty="0" err="1"/>
              <a:t>aan</a:t>
            </a:r>
            <a:r>
              <a:rPr lang="en-GB" sz="3200" dirty="0"/>
              <a:t> </a:t>
            </a:r>
            <a:r>
              <a:rPr lang="en-GB" sz="3200" dirty="0" err="1"/>
              <a:t>niets</a:t>
            </a:r>
            <a:endParaRPr lang="en-GB" sz="3200" dirty="0"/>
          </a:p>
          <a:p>
            <a:r>
              <a:rPr lang="en-GB" sz="3200" dirty="0"/>
              <a:t>‘</a:t>
            </a:r>
            <a:r>
              <a:rPr lang="en-GB" sz="3200" dirty="0" err="1"/>
              <a:t>Hij</a:t>
            </a:r>
            <a:r>
              <a:rPr lang="en-GB" sz="3200" dirty="0"/>
              <a:t> </a:t>
            </a:r>
            <a:r>
              <a:rPr lang="en-GB" sz="3200" dirty="0" err="1"/>
              <a:t>waakt</a:t>
            </a:r>
            <a:r>
              <a:rPr lang="en-GB" sz="3200" dirty="0"/>
              <a:t> </a:t>
            </a:r>
            <a:r>
              <a:rPr lang="en-GB" sz="3200" dirty="0" err="1"/>
              <a:t>zelfs</a:t>
            </a:r>
            <a:r>
              <a:rPr lang="en-GB" sz="3200" dirty="0"/>
              <a:t> over 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beenderen</a:t>
            </a:r>
            <a:r>
              <a:rPr lang="en-GB" sz="3200" dirty="0"/>
              <a:t>.’</a:t>
            </a:r>
            <a:endParaRPr lang="LID4096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2A5A50-43C5-4A34-ADBB-4579979E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159" y="3707450"/>
            <a:ext cx="4409362" cy="29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BEA1-F290-49BE-8BD4-F39594C8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42698"/>
            <a:ext cx="8761413" cy="1056468"/>
          </a:xfrm>
        </p:spPr>
        <p:txBody>
          <a:bodyPr/>
          <a:lstStyle/>
          <a:p>
            <a:r>
              <a:rPr lang="en-GB" sz="4800" dirty="0" err="1"/>
              <a:t>Luisterend</a:t>
            </a:r>
            <a:r>
              <a:rPr lang="en-GB" sz="4800" dirty="0"/>
              <a:t> </a:t>
            </a:r>
            <a:r>
              <a:rPr lang="en-GB" sz="4800" dirty="0" err="1"/>
              <a:t>leven</a:t>
            </a:r>
            <a:endParaRPr lang="LID4096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04A33-C753-43B1-A6A8-CFD221B4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455570" cy="2983568"/>
          </a:xfrm>
        </p:spPr>
        <p:txBody>
          <a:bodyPr>
            <a:normAutofit/>
          </a:bodyPr>
          <a:lstStyle/>
          <a:p>
            <a:r>
              <a:rPr lang="en-GB" sz="3200" dirty="0"/>
              <a:t>Leven </a:t>
            </a:r>
            <a:r>
              <a:rPr lang="en-GB" sz="3200" dirty="0" err="1"/>
              <a:t>als</a:t>
            </a:r>
            <a:r>
              <a:rPr lang="en-GB" sz="3200" dirty="0"/>
              <a:t> </a:t>
            </a:r>
            <a:r>
              <a:rPr lang="en-GB" sz="3200" dirty="0" err="1"/>
              <a:t>loflied</a:t>
            </a:r>
            <a:endParaRPr lang="en-GB" sz="3200" dirty="0"/>
          </a:p>
          <a:p>
            <a:r>
              <a:rPr lang="en-GB" sz="3200" dirty="0"/>
              <a:t>Leven </a:t>
            </a:r>
            <a:r>
              <a:rPr lang="en-GB" sz="3200" dirty="0" err="1"/>
              <a:t>zonder</a:t>
            </a:r>
            <a:r>
              <a:rPr lang="en-GB" sz="3200" dirty="0"/>
              <a:t> angst</a:t>
            </a:r>
          </a:p>
          <a:p>
            <a:r>
              <a:rPr lang="en-GB" sz="3200" dirty="0"/>
              <a:t>Leven </a:t>
            </a:r>
            <a:r>
              <a:rPr lang="en-GB" sz="3200" dirty="0" err="1"/>
              <a:t>voor</a:t>
            </a:r>
            <a:r>
              <a:rPr lang="en-GB" sz="3200" dirty="0"/>
              <a:t> </a:t>
            </a:r>
            <a:r>
              <a:rPr lang="en-GB" sz="3200" dirty="0" err="1"/>
              <a:t>vrede</a:t>
            </a:r>
            <a:endParaRPr lang="en-GB" sz="3200" dirty="0"/>
          </a:p>
          <a:p>
            <a:r>
              <a:rPr lang="en-GB" sz="3200" dirty="0"/>
              <a:t>Leven in </a:t>
            </a:r>
            <a:r>
              <a:rPr lang="en-GB" sz="3200" dirty="0" err="1"/>
              <a:t>overvloed</a:t>
            </a:r>
            <a:endParaRPr lang="LID4096" sz="3200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44410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40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Ion-directiekamer</vt:lpstr>
      <vt:lpstr>Luisterend leven</vt:lpstr>
      <vt:lpstr>Leven als loflied</vt:lpstr>
      <vt:lpstr>Leven zonder angst</vt:lpstr>
      <vt:lpstr>Leven voor vrede</vt:lpstr>
      <vt:lpstr>Leven in overvloed</vt:lpstr>
      <vt:lpstr>Luisterend leven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9</cp:revision>
  <dcterms:created xsi:type="dcterms:W3CDTF">2019-03-12T16:32:31Z</dcterms:created>
  <dcterms:modified xsi:type="dcterms:W3CDTF">2019-03-22T11:38:44Z</dcterms:modified>
</cp:coreProperties>
</file>