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5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3D5A29-4961-417E-BCBE-4DE042C9F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Bevestiging</a:t>
            </a:r>
            <a:r>
              <a:rPr lang="en-GB" dirty="0"/>
              <a:t> </a:t>
            </a:r>
            <a:r>
              <a:rPr lang="en-GB" dirty="0" err="1"/>
              <a:t>ouderlingen</a:t>
            </a:r>
            <a:endParaRPr lang="LID4096" dirty="0"/>
          </a:p>
        </p:txBody>
      </p:sp>
      <p:pic>
        <p:nvPicPr>
          <p:cNvPr id="11" name="Tijdelijke aanduiding voor inhoud 10">
            <a:extLst>
              <a:ext uri="{FF2B5EF4-FFF2-40B4-BE49-F238E27FC236}">
                <a16:creationId xmlns:a16="http://schemas.microsoft.com/office/drawing/2014/main" id="{6CD4BB99-4E30-44F4-AC25-9B78BDBC3B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8482" y="2439687"/>
            <a:ext cx="3327000" cy="3063489"/>
          </a:xfr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9AD135C-C4F5-4961-93BA-19DE808F7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7343" y="2439688"/>
            <a:ext cx="3063489" cy="306348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6CC7EEC-F87D-4328-84AB-5152473B6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738" y="2439689"/>
            <a:ext cx="3140479" cy="3063489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941C3BF1-E8AA-45C0-911A-196EBC22CFDA}"/>
              </a:ext>
            </a:extLst>
          </p:cNvPr>
          <p:cNvSpPr txBox="1"/>
          <p:nvPr/>
        </p:nvSpPr>
        <p:spPr>
          <a:xfrm>
            <a:off x="708738" y="5682343"/>
            <a:ext cx="3140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Wilma de Boer</a:t>
            </a:r>
          </a:p>
          <a:p>
            <a:pPr algn="ctr"/>
            <a:r>
              <a:rPr lang="en-GB" sz="2400" dirty="0"/>
              <a:t>- Scriba</a:t>
            </a:r>
            <a:endParaRPr lang="LID4096" sz="2400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8E5983FD-1939-4959-99A2-21B364AF714D}"/>
              </a:ext>
            </a:extLst>
          </p:cNvPr>
          <p:cNvSpPr txBox="1"/>
          <p:nvPr/>
        </p:nvSpPr>
        <p:spPr>
          <a:xfrm>
            <a:off x="4528482" y="5682342"/>
            <a:ext cx="332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Auke </a:t>
            </a:r>
            <a:r>
              <a:rPr lang="en-GB" sz="2400" dirty="0" err="1"/>
              <a:t>Oosten</a:t>
            </a:r>
            <a:endParaRPr lang="en-GB" sz="2400" dirty="0"/>
          </a:p>
          <a:p>
            <a:pPr algn="ctr"/>
            <a:r>
              <a:rPr lang="en-GB" sz="2400" dirty="0"/>
              <a:t>- </a:t>
            </a:r>
            <a:r>
              <a:rPr lang="en-GB" sz="2400" dirty="0" err="1"/>
              <a:t>Coördinator</a:t>
            </a:r>
            <a:endParaRPr lang="LID4096" sz="2400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C32D721C-4C3D-4DA7-89F4-85B8BD930759}"/>
              </a:ext>
            </a:extLst>
          </p:cNvPr>
          <p:cNvSpPr txBox="1"/>
          <p:nvPr/>
        </p:nvSpPr>
        <p:spPr>
          <a:xfrm>
            <a:off x="8777342" y="5682342"/>
            <a:ext cx="3063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Janine </a:t>
            </a:r>
            <a:r>
              <a:rPr lang="en-GB" sz="2400" dirty="0" err="1"/>
              <a:t>Hilvers</a:t>
            </a:r>
            <a:endParaRPr lang="en-GB" sz="2400" dirty="0"/>
          </a:p>
          <a:p>
            <a:pPr algn="ctr"/>
            <a:r>
              <a:rPr lang="en-GB" sz="2400" dirty="0"/>
              <a:t>- </a:t>
            </a:r>
            <a:r>
              <a:rPr lang="en-GB" sz="2400" dirty="0" err="1"/>
              <a:t>Erediensten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4861824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directiekamer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15</Words>
  <Application>Microsoft Office PowerPoint</Application>
  <PresentationFormat>Breedbeeld</PresentationFormat>
  <Paragraphs>7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Wingdings 3</vt:lpstr>
      <vt:lpstr>Ion-directiekamer</vt:lpstr>
      <vt:lpstr>Bevestiging ouderlingen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Cornelis Hamstra</dc:creator>
  <cp:lastModifiedBy>Cornelis Hamstra</cp:lastModifiedBy>
  <cp:revision>7</cp:revision>
  <cp:lastPrinted>2019-03-15T10:51:27Z</cp:lastPrinted>
  <dcterms:created xsi:type="dcterms:W3CDTF">2019-03-12T16:32:31Z</dcterms:created>
  <dcterms:modified xsi:type="dcterms:W3CDTF">2019-03-15T11:00:39Z</dcterms:modified>
</cp:coreProperties>
</file>