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5EEB5A-5697-4D7D-8E0F-7786A78F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0DB9960-F4E4-4A31-B468-1763859A37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3377" y="6404"/>
            <a:ext cx="4567730" cy="6851596"/>
          </a:xfrm>
        </p:spPr>
      </p:pic>
    </p:spTree>
    <p:extLst>
      <p:ext uri="{BB962C8B-B14F-4D97-AF65-F5344CB8AC3E}">
        <p14:creationId xmlns:p14="http://schemas.microsoft.com/office/powerpoint/2010/main" val="168781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D9B49E-EF55-49F0-A0C6-4E228095A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God </a:t>
            </a:r>
            <a:r>
              <a:rPr lang="en-GB" sz="4800" dirty="0" err="1"/>
              <a:t>geeft</a:t>
            </a:r>
            <a:endParaRPr lang="LID4096" sz="4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42DB60-DA86-45B3-A1A7-5AF7386AF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Vraag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wat je wilt,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ik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zal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het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geven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’</a:t>
            </a:r>
          </a:p>
          <a:p>
            <a:pPr marL="0" indent="0">
              <a:buNone/>
              <a:defRPr/>
            </a:pP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‘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Ik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verzeker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jullie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wat je de Vader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ook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vraagt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mijn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naam –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hij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zal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het je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geven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.’ (Joh. 16:23)</a:t>
            </a:r>
          </a:p>
          <a:p>
            <a:pPr marL="0" indent="0">
              <a:buNone/>
            </a:pP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55017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A477F0-E304-4825-A720-235115FE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err="1"/>
              <a:t>Zijn</a:t>
            </a:r>
            <a:r>
              <a:rPr lang="en-GB" sz="4800" dirty="0"/>
              <a:t> </a:t>
            </a:r>
            <a:r>
              <a:rPr lang="en-GB" sz="4800" dirty="0" err="1"/>
              <a:t>trouw</a:t>
            </a:r>
            <a:r>
              <a:rPr lang="en-GB" sz="4800" dirty="0"/>
              <a:t> is basis </a:t>
            </a:r>
            <a:r>
              <a:rPr lang="en-GB" sz="4800" dirty="0" err="1"/>
              <a:t>voor</a:t>
            </a:r>
            <a:r>
              <a:rPr lang="en-GB" sz="4800" dirty="0"/>
              <a:t> </a:t>
            </a:r>
            <a:r>
              <a:rPr lang="en-GB" sz="4800" dirty="0" err="1"/>
              <a:t>gebed</a:t>
            </a:r>
            <a:endParaRPr lang="LID4096" sz="48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5923CFDA-3F14-4842-B819-9DB5E59A6B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446" y="2464359"/>
            <a:ext cx="6049107" cy="4013834"/>
          </a:xfrm>
        </p:spPr>
      </p:pic>
    </p:spTree>
    <p:extLst>
      <p:ext uri="{BB962C8B-B14F-4D97-AF65-F5344CB8AC3E}">
        <p14:creationId xmlns:p14="http://schemas.microsoft.com/office/powerpoint/2010/main" val="101623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4878F-1C46-4870-B272-436A507A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err="1"/>
              <a:t>Dus</a:t>
            </a:r>
            <a:r>
              <a:rPr lang="en-GB" sz="4800" dirty="0"/>
              <a:t> bid </a:t>
            </a:r>
            <a:r>
              <a:rPr lang="en-GB" sz="4800" dirty="0" err="1"/>
              <a:t>voor</a:t>
            </a:r>
            <a:r>
              <a:rPr lang="en-GB" sz="4800" dirty="0"/>
              <a:t> het </a:t>
            </a:r>
            <a:r>
              <a:rPr lang="en-GB" sz="4800" dirty="0" err="1"/>
              <a:t>koninkrijk</a:t>
            </a:r>
            <a:endParaRPr lang="LID4096" sz="4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435C47-7C6A-42BB-976B-E9FF0C739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834624" cy="34163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GB" sz="3200" dirty="0" err="1"/>
              <a:t>Opmerkzame</a:t>
            </a:r>
            <a:r>
              <a:rPr lang="en-GB" sz="3200" dirty="0"/>
              <a:t> </a:t>
            </a:r>
            <a:r>
              <a:rPr lang="en-GB" sz="3200" dirty="0" err="1"/>
              <a:t>Geest</a:t>
            </a:r>
            <a:endParaRPr lang="en-GB" sz="3200" dirty="0"/>
          </a:p>
          <a:p>
            <a:pPr>
              <a:defRPr/>
            </a:pPr>
            <a:endParaRPr lang="en-GB" sz="3200" dirty="0"/>
          </a:p>
          <a:p>
            <a:pPr marL="0" indent="0">
              <a:buFont typeface="Wingdings 3" panose="05040102010807070707" pitchFamily="82" charset="2"/>
              <a:buNone/>
              <a:defRPr/>
            </a:pPr>
            <a:r>
              <a:rPr lang="en-GB" sz="3200" dirty="0"/>
              <a:t>“</a:t>
            </a:r>
            <a:r>
              <a:rPr lang="en-GB" sz="3200" dirty="0" err="1"/>
              <a:t>Komt</a:t>
            </a:r>
            <a:r>
              <a:rPr lang="en-GB" sz="3200" dirty="0"/>
              <a:t> </a:t>
            </a:r>
            <a:r>
              <a:rPr lang="en-GB" sz="3200" dirty="0" err="1"/>
              <a:t>één</a:t>
            </a:r>
            <a:r>
              <a:rPr lang="en-GB" sz="3200" dirty="0"/>
              <a:t> van u </a:t>
            </a:r>
            <a:r>
              <a:rPr lang="en-GB" sz="3200" dirty="0" err="1"/>
              <a:t>wijsheid</a:t>
            </a:r>
            <a:r>
              <a:rPr lang="en-GB" sz="3200" dirty="0"/>
              <a:t> </a:t>
            </a:r>
            <a:r>
              <a:rPr lang="en-GB" sz="3200" dirty="0" err="1"/>
              <a:t>tekort</a:t>
            </a:r>
            <a:r>
              <a:rPr lang="en-GB" sz="3200" dirty="0"/>
              <a:t>? </a:t>
            </a:r>
            <a:r>
              <a:rPr lang="en-GB" sz="3200" dirty="0" err="1"/>
              <a:t>Vraag</a:t>
            </a:r>
            <a:r>
              <a:rPr lang="en-GB" sz="3200" dirty="0"/>
              <a:t> God </a:t>
            </a:r>
            <a:r>
              <a:rPr lang="en-GB" sz="3200" dirty="0" err="1"/>
              <a:t>erom</a:t>
            </a:r>
            <a:r>
              <a:rPr lang="en-GB" sz="3200" dirty="0"/>
              <a:t> </a:t>
            </a:r>
            <a:r>
              <a:rPr lang="en-GB" sz="3200" dirty="0" err="1"/>
              <a:t>en</a:t>
            </a:r>
            <a:r>
              <a:rPr lang="en-GB" sz="3200" dirty="0"/>
              <a:t> </a:t>
            </a:r>
            <a:r>
              <a:rPr lang="en-GB" sz="3200" dirty="0" err="1"/>
              <a:t>hij</a:t>
            </a:r>
            <a:r>
              <a:rPr lang="en-GB" sz="3200" dirty="0"/>
              <a:t>, die </a:t>
            </a:r>
            <a:r>
              <a:rPr lang="en-GB" sz="3200" dirty="0" err="1"/>
              <a:t>aan</a:t>
            </a:r>
            <a:r>
              <a:rPr lang="en-GB" sz="3200" dirty="0"/>
              <a:t> </a:t>
            </a:r>
            <a:r>
              <a:rPr lang="en-GB" sz="3200" dirty="0" err="1"/>
              <a:t>iedereen</a:t>
            </a:r>
            <a:r>
              <a:rPr lang="en-GB" sz="3200" dirty="0"/>
              <a:t> </a:t>
            </a:r>
            <a:r>
              <a:rPr lang="en-GB" sz="3200" dirty="0" err="1"/>
              <a:t>geeft</a:t>
            </a:r>
            <a:r>
              <a:rPr lang="en-GB" sz="3200" dirty="0"/>
              <a:t>, </a:t>
            </a:r>
            <a:r>
              <a:rPr lang="en-GB" sz="3200" dirty="0" err="1"/>
              <a:t>zonder</a:t>
            </a:r>
            <a:r>
              <a:rPr lang="en-GB" sz="3200" dirty="0"/>
              <a:t> </a:t>
            </a:r>
            <a:r>
              <a:rPr lang="en-GB" sz="3200" dirty="0" err="1"/>
              <a:t>voorbehoud</a:t>
            </a:r>
            <a:r>
              <a:rPr lang="en-GB" sz="3200" dirty="0"/>
              <a:t> </a:t>
            </a:r>
            <a:r>
              <a:rPr lang="en-GB" sz="3200" dirty="0" err="1"/>
              <a:t>en</a:t>
            </a:r>
            <a:r>
              <a:rPr lang="en-GB" sz="3200" dirty="0"/>
              <a:t> </a:t>
            </a:r>
            <a:r>
              <a:rPr lang="en-GB" sz="3200" dirty="0" err="1"/>
              <a:t>zonder</a:t>
            </a:r>
            <a:r>
              <a:rPr lang="en-GB" sz="3200" dirty="0"/>
              <a:t> </a:t>
            </a:r>
            <a:r>
              <a:rPr lang="en-GB" sz="3200" dirty="0" err="1"/>
              <a:t>verwijt</a:t>
            </a:r>
            <a:r>
              <a:rPr lang="en-GB" sz="3200" dirty="0"/>
              <a:t>, </a:t>
            </a:r>
            <a:r>
              <a:rPr lang="en-GB" sz="3200" dirty="0" err="1"/>
              <a:t>zal</a:t>
            </a:r>
            <a:r>
              <a:rPr lang="en-GB" sz="3200" dirty="0"/>
              <a:t> u </a:t>
            </a:r>
            <a:r>
              <a:rPr lang="en-GB" sz="3200" dirty="0" err="1"/>
              <a:t>wijsheid</a:t>
            </a:r>
            <a:r>
              <a:rPr lang="en-GB" sz="3200" dirty="0"/>
              <a:t> </a:t>
            </a:r>
            <a:r>
              <a:rPr lang="en-GB" sz="3200" dirty="0" err="1"/>
              <a:t>geven</a:t>
            </a:r>
            <a:r>
              <a:rPr lang="en-GB" sz="3200" dirty="0"/>
              <a:t>”</a:t>
            </a:r>
          </a:p>
          <a:p>
            <a:pPr marL="0" indent="0">
              <a:buFont typeface="Wingdings 3" panose="05040102010807070707" pitchFamily="82" charset="2"/>
              <a:buNone/>
              <a:defRPr/>
            </a:pPr>
            <a:r>
              <a:rPr lang="en-GB" sz="3200" dirty="0"/>
              <a:t>(</a:t>
            </a:r>
            <a:r>
              <a:rPr lang="en-GB" sz="3200" dirty="0" err="1"/>
              <a:t>Jak</a:t>
            </a:r>
            <a:r>
              <a:rPr lang="en-GB" sz="3200" dirty="0"/>
              <a:t>. 1:5)</a:t>
            </a:r>
            <a:endParaRPr lang="LID4096" sz="3200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38031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3D5A29-4961-417E-BCBE-4DE042C9F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maak</a:t>
            </a:r>
            <a:r>
              <a:rPr lang="en-GB" dirty="0"/>
              <a:t> God </a:t>
            </a:r>
            <a:r>
              <a:rPr lang="en-GB" dirty="0" err="1"/>
              <a:t>gelukkig</a:t>
            </a:r>
            <a:endParaRPr lang="LID4096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4E52A1A8-8593-4595-AB5A-25A180014E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0013" y="2375215"/>
            <a:ext cx="6611974" cy="4407983"/>
          </a:xfrm>
        </p:spPr>
      </p:pic>
    </p:spTree>
    <p:extLst>
      <p:ext uri="{BB962C8B-B14F-4D97-AF65-F5344CB8AC3E}">
        <p14:creationId xmlns:p14="http://schemas.microsoft.com/office/powerpoint/2010/main" val="831759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90</Words>
  <Application>Microsoft Office PowerPoint</Application>
  <PresentationFormat>Breedbeeld</PresentationFormat>
  <Paragraphs>11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Ion-directiekamer</vt:lpstr>
      <vt:lpstr>PowerPoint-presentatie</vt:lpstr>
      <vt:lpstr>God geeft</vt:lpstr>
      <vt:lpstr>Zijn trouw is basis voor gebed</vt:lpstr>
      <vt:lpstr>Dus bid voor het koninkrijk</vt:lpstr>
      <vt:lpstr>En maak God gelukkig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 Hamstra</dc:creator>
  <cp:lastModifiedBy>Cornelis Hamstra</cp:lastModifiedBy>
  <cp:revision>2</cp:revision>
  <dcterms:created xsi:type="dcterms:W3CDTF">2019-03-12T16:32:31Z</dcterms:created>
  <dcterms:modified xsi:type="dcterms:W3CDTF">2019-03-12T16:36:46Z</dcterms:modified>
</cp:coreProperties>
</file>