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handoutMasterIdLst>
    <p:handoutMasterId r:id="rId9"/>
  </p:handoutMasterIdLst>
  <p:sldIdLst>
    <p:sldId id="309" r:id="rId2"/>
    <p:sldId id="305" r:id="rId3"/>
    <p:sldId id="306" r:id="rId4"/>
    <p:sldId id="307" r:id="rId5"/>
    <p:sldId id="310" r:id="rId6"/>
    <p:sldId id="311" r:id="rId7"/>
    <p:sldId id="312" r:id="rId8"/>
  </p:sldIdLst>
  <p:sldSz cx="9144000" cy="6858000" type="screen4x3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2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15-2-2019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871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678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153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723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362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691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9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4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2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7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5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8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4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08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m/url?sa=i&amp;rct=j&amp;q=&amp;esrc=s&amp;source=images&amp;cd=&amp;ved=2ahUKEwi_t6TB6r3gAhUQElAKHV4_DqkQjRx6BAgBEAU&amp;url=http%3A%2F%2Fwww.myartofliving.nl%2F%3Ftag%3Dstilte&amp;psig=AOvVaw21bm4GsGSbxJ-uewyybjtJ&amp;ust=155032322222163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2ahUKEwjLl6il6b3gAhXEJlAKHcFEDaoQjRx6BAgBEAU&amp;url=https%3A%2F%2Fwww.thesushitimes.com%2Fhachiko-meest-trouwe-hond-wereld%2F&amp;psig=AOvVaw15ilmv6QOj2Ql7_FKtDQ7A&amp;ust=155032295082893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2ahUKEwiNgs-u5b3gAhXJJFAKHexcDdQQjRx6BAgBEAU&amp;url=https%3A%2F%2Fwww.hetonderwijsbureau.nl%2Fcategory%2Fhet-onderwijsbureau%2Fpage%2F2%2F&amp;psig=AOvVaw0ScOQt7_QIYMioBfyrDBmY&amp;ust=155032161878835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4448B-F61D-498A-AC28-C3C22C15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41C62B3F-F015-476B-BA57-01F17EF49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930" y="0"/>
            <a:ext cx="5323098" cy="6819891"/>
          </a:xfrm>
        </p:spPr>
      </p:pic>
    </p:spTree>
    <p:extLst>
      <p:ext uri="{BB962C8B-B14F-4D97-AF65-F5344CB8AC3E}">
        <p14:creationId xmlns:p14="http://schemas.microsoft.com/office/powerpoint/2010/main" val="152236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F4F512-76C9-4DEB-997A-FADA85143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Het is </a:t>
            </a:r>
            <a:r>
              <a:rPr lang="en-GB" dirty="0" err="1"/>
              <a:t>stil</a:t>
            </a:r>
            <a:endParaRPr lang="LID4096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45B927-A648-485B-805F-42E14B0BD0C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9397" y="2345945"/>
            <a:ext cx="90258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pic>
        <p:nvPicPr>
          <p:cNvPr id="3074" name="Picture 2" descr="Afbeeldingsresultaat voor god stilte">
            <a:hlinkClick r:id="rId2"/>
            <a:extLst>
              <a:ext uri="{FF2B5EF4-FFF2-40B4-BE49-F238E27FC236}">
                <a16:creationId xmlns:a16="http://schemas.microsoft.com/office/drawing/2014/main" id="{B1CEDF23-BED9-44B2-A28D-86EE0F8C0D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09" y="1958409"/>
            <a:ext cx="6620037" cy="403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87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1CE37-BAC3-43AF-A698-1976C5B1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Maar de </a:t>
            </a:r>
            <a:r>
              <a:rPr lang="en-GB" dirty="0" err="1"/>
              <a:t>Heer</a:t>
            </a:r>
            <a:r>
              <a:rPr lang="en-GB" dirty="0"/>
              <a:t> </a:t>
            </a:r>
            <a:r>
              <a:rPr lang="en-GB" dirty="0" err="1"/>
              <a:t>spreekt</a:t>
            </a:r>
            <a:endParaRPr lang="LID4096" dirty="0"/>
          </a:p>
        </p:txBody>
      </p:sp>
      <p:pic>
        <p:nvPicPr>
          <p:cNvPr id="5" name="Picture 2" descr="Afbeeldingsresultaat voor hachiko">
            <a:hlinkClick r:id="rId2"/>
            <a:extLst>
              <a:ext uri="{FF2B5EF4-FFF2-40B4-BE49-F238E27FC236}">
                <a16:creationId xmlns:a16="http://schemas.microsoft.com/office/drawing/2014/main" id="{1B112F0C-ABD1-497C-AE71-E034FF3249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38" y="1699177"/>
            <a:ext cx="5665924" cy="454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4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F924C-3FE0-4227-A76C-71788E32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 zo </a:t>
            </a:r>
            <a:r>
              <a:rPr lang="en-GB" dirty="0" err="1"/>
              <a:t>veel</a:t>
            </a:r>
            <a:r>
              <a:rPr lang="en-GB" dirty="0"/>
              <a:t> </a:t>
            </a:r>
            <a:r>
              <a:rPr lang="en-GB" dirty="0" err="1"/>
              <a:t>manieren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D79A07-B95A-4F43-B730-471F72E8A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754" y="1853248"/>
            <a:ext cx="4843259" cy="4411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err="1"/>
              <a:t>Bijbellezen</a:t>
            </a:r>
            <a:endParaRPr lang="en-GB" sz="2800" dirty="0"/>
          </a:p>
          <a:p>
            <a:pPr marL="0" indent="0">
              <a:buNone/>
            </a:pPr>
            <a:r>
              <a:rPr lang="en-GB" sz="2800" dirty="0" err="1"/>
              <a:t>Tekst</a:t>
            </a:r>
            <a:r>
              <a:rPr lang="en-GB" sz="2800" dirty="0"/>
              <a:t> of lied</a:t>
            </a:r>
          </a:p>
          <a:p>
            <a:pPr marL="0" indent="0">
              <a:buNone/>
            </a:pPr>
            <a:r>
              <a:rPr lang="en-GB" sz="2800" dirty="0" err="1"/>
              <a:t>Beelden</a:t>
            </a:r>
            <a:endParaRPr lang="en-GB" sz="2800" dirty="0"/>
          </a:p>
          <a:p>
            <a:pPr marL="0" indent="0">
              <a:buNone/>
            </a:pPr>
            <a:r>
              <a:rPr lang="en-GB" sz="2800" dirty="0" err="1"/>
              <a:t>Dromen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visioenen</a:t>
            </a:r>
            <a:endParaRPr lang="en-GB" sz="2800" dirty="0"/>
          </a:p>
          <a:p>
            <a:pPr marL="0" indent="0">
              <a:buNone/>
            </a:pPr>
            <a:r>
              <a:rPr lang="en-GB" sz="2800" dirty="0" err="1"/>
              <a:t>Gedachten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indrukken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Gods </a:t>
            </a:r>
            <a:r>
              <a:rPr lang="en-GB" sz="2800" dirty="0" err="1"/>
              <a:t>hoorbare</a:t>
            </a:r>
            <a:r>
              <a:rPr lang="en-GB" sz="2800" dirty="0"/>
              <a:t> stem</a:t>
            </a:r>
          </a:p>
          <a:p>
            <a:pPr marL="0" indent="0">
              <a:buNone/>
            </a:pPr>
            <a:r>
              <a:rPr lang="en-GB" sz="2800" dirty="0"/>
              <a:t>Door </a:t>
            </a:r>
            <a:r>
              <a:rPr lang="en-GB" sz="2800" dirty="0" err="1"/>
              <a:t>anderen</a:t>
            </a:r>
            <a:endParaRPr lang="en-GB" sz="2800" dirty="0"/>
          </a:p>
          <a:p>
            <a:pPr marL="0" indent="0">
              <a:buNone/>
            </a:pPr>
            <a:r>
              <a:rPr lang="en-GB" sz="2800" dirty="0" err="1"/>
              <a:t>Gebeurtenissen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4823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F36D4-2F98-4517-BB1D-FF28B9C9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Dus</a:t>
            </a:r>
            <a:r>
              <a:rPr lang="en-GB" dirty="0"/>
              <a:t> </a:t>
            </a:r>
            <a:r>
              <a:rPr lang="en-GB" dirty="0" err="1"/>
              <a:t>luister</a:t>
            </a:r>
            <a:endParaRPr lang="LID4096" dirty="0"/>
          </a:p>
        </p:txBody>
      </p:sp>
      <p:pic>
        <p:nvPicPr>
          <p:cNvPr id="1026" name="Picture 2" descr="Afbeeldingsresultaat voor luisteren">
            <a:hlinkClick r:id="rId2"/>
            <a:extLst>
              <a:ext uri="{FF2B5EF4-FFF2-40B4-BE49-F238E27FC236}">
                <a16:creationId xmlns:a16="http://schemas.microsoft.com/office/drawing/2014/main" id="{7559677F-D137-4976-833A-03BF37DA42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86" y="1330110"/>
            <a:ext cx="4093827" cy="534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99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26E91-3877-467E-97E8-4DA21411C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onderzoek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5527EF-9694-412F-840D-DEB09A5FB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“Eli </a:t>
            </a:r>
            <a:r>
              <a:rPr lang="en-GB" sz="2800" dirty="0" err="1"/>
              <a:t>zei</a:t>
            </a:r>
            <a:r>
              <a:rPr lang="en-GB" sz="2800" dirty="0"/>
              <a:t>: ‘</a:t>
            </a:r>
            <a:r>
              <a:rPr lang="en-GB" sz="2800" dirty="0" err="1"/>
              <a:t>Hij</a:t>
            </a:r>
            <a:r>
              <a:rPr lang="en-GB" sz="2800" dirty="0"/>
              <a:t> is de HEER. </a:t>
            </a:r>
            <a:r>
              <a:rPr lang="en-GB" sz="2800" dirty="0" err="1"/>
              <a:t>Laat</a:t>
            </a:r>
            <a:r>
              <a:rPr lang="en-GB" sz="2800" dirty="0"/>
              <a:t> </a:t>
            </a:r>
            <a:r>
              <a:rPr lang="en-GB" sz="2800" dirty="0" err="1"/>
              <a:t>hij</a:t>
            </a:r>
            <a:r>
              <a:rPr lang="en-GB" sz="2800" dirty="0"/>
              <a:t> </a:t>
            </a:r>
            <a:r>
              <a:rPr lang="en-GB" sz="2800" dirty="0" err="1"/>
              <a:t>doen</a:t>
            </a:r>
            <a:r>
              <a:rPr lang="en-GB" sz="2800" dirty="0"/>
              <a:t> wat </a:t>
            </a:r>
            <a:r>
              <a:rPr lang="en-GB" sz="2800" dirty="0" err="1"/>
              <a:t>hij</a:t>
            </a:r>
            <a:r>
              <a:rPr lang="en-GB" sz="2800" dirty="0"/>
              <a:t> het </a:t>
            </a:r>
            <a:r>
              <a:rPr lang="en-GB" sz="2800" dirty="0" err="1"/>
              <a:t>beste</a:t>
            </a:r>
            <a:r>
              <a:rPr lang="en-GB" sz="2800" dirty="0"/>
              <a:t> </a:t>
            </a:r>
            <a:r>
              <a:rPr lang="en-GB" sz="2800" dirty="0" err="1"/>
              <a:t>vindt</a:t>
            </a:r>
            <a:r>
              <a:rPr lang="en-GB" sz="2800" dirty="0"/>
              <a:t>.’”</a:t>
            </a:r>
          </a:p>
          <a:p>
            <a:pPr marL="0" indent="0">
              <a:buNone/>
            </a:pPr>
            <a:endParaRPr lang="en-GB" sz="2800" dirty="0"/>
          </a:p>
          <a:p>
            <a:pPr marL="457200" indent="-457200">
              <a:buAutoNum type="arabicPeriod"/>
            </a:pPr>
            <a:r>
              <a:rPr lang="en-GB" sz="2800" dirty="0" err="1"/>
              <a:t>Openbaring</a:t>
            </a:r>
            <a:endParaRPr lang="en-GB" sz="2800" dirty="0"/>
          </a:p>
          <a:p>
            <a:pPr marL="457200" indent="-457200">
              <a:buAutoNum type="arabicPeriod"/>
            </a:pPr>
            <a:r>
              <a:rPr lang="en-GB" sz="2800" dirty="0" err="1"/>
              <a:t>Interpretatie</a:t>
            </a:r>
            <a:endParaRPr lang="en-GB" sz="2800" dirty="0"/>
          </a:p>
          <a:p>
            <a:pPr marL="457200" indent="-457200">
              <a:buAutoNum type="arabicPeriod"/>
            </a:pPr>
            <a:r>
              <a:rPr lang="en-GB" sz="2800" dirty="0" err="1"/>
              <a:t>Toepassing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35594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5DC22-568B-4D66-B09F-3ED17B4E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Want God </a:t>
            </a:r>
            <a:r>
              <a:rPr lang="en-GB" dirty="0" err="1"/>
              <a:t>vult</a:t>
            </a:r>
            <a:r>
              <a:rPr lang="en-GB" dirty="0"/>
              <a:t> </a:t>
            </a:r>
            <a:r>
              <a:rPr lang="en-GB" dirty="0" err="1"/>
              <a:t>onze</a:t>
            </a:r>
            <a:r>
              <a:rPr lang="en-GB" dirty="0"/>
              <a:t> </a:t>
            </a:r>
            <a:r>
              <a:rPr lang="en-GB" dirty="0" err="1"/>
              <a:t>stilte</a:t>
            </a:r>
            <a:endParaRPr lang="LID4096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F067872-746B-46A9-91E8-1E4CA4C84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320" y="1929469"/>
            <a:ext cx="8258396" cy="3896930"/>
          </a:xfrm>
        </p:spPr>
      </p:pic>
    </p:spTree>
    <p:extLst>
      <p:ext uri="{BB962C8B-B14F-4D97-AF65-F5344CB8AC3E}">
        <p14:creationId xmlns:p14="http://schemas.microsoft.com/office/powerpoint/2010/main" val="1458214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Diavoorstelling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PowerPoint-presentatie</vt:lpstr>
      <vt:lpstr>Het is stil</vt:lpstr>
      <vt:lpstr>Maar de Heer spreekt</vt:lpstr>
      <vt:lpstr>Op zo veel manieren</vt:lpstr>
      <vt:lpstr>Dus luister</vt:lpstr>
      <vt:lpstr>En onderzoek</vt:lpstr>
      <vt:lpstr>Want God vult onze stilte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 Hamstra</dc:creator>
  <cp:lastModifiedBy>Cornelis Hamstra</cp:lastModifiedBy>
  <cp:revision>13</cp:revision>
  <dcterms:created xsi:type="dcterms:W3CDTF">2019-01-31T15:11:35Z</dcterms:created>
  <dcterms:modified xsi:type="dcterms:W3CDTF">2019-02-15T13:32:53Z</dcterms:modified>
</cp:coreProperties>
</file>