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10"/>
  </p:handoutMasterIdLst>
  <p:sldIdLst>
    <p:sldId id="302" r:id="rId2"/>
    <p:sldId id="303" r:id="rId3"/>
    <p:sldId id="304" r:id="rId4"/>
    <p:sldId id="288" r:id="rId5"/>
    <p:sldId id="305" r:id="rId6"/>
    <p:sldId id="306" r:id="rId7"/>
    <p:sldId id="307" r:id="rId8"/>
    <p:sldId id="308" r:id="rId9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8-2-2019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jqobTJ9qvgAhXLLFAKHbODCyEQjRx6BAgBEAU&amp;url=https%3A%2F%2Fwww.kinderwoorddienst.nl%2Fjaar-b%2Fzesde-zondag-door-het-jaar-b%2Fverwerking%2Fgesprek-met-de-kinderen.html&amp;psig=AOvVaw3N-KsUbe4nxB6X254ZkhR_&amp;ust=154970798030289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source=images&amp;cd=&amp;ved=2ahUKEwidvO-x4KvgAhVMalAKHQOsDzAQjRx6BAgBEAU&amp;url=https%3A%2F%2Fsynergie.nl%2F&amp;psig=AOvVaw2wY8wbEqWizrGxTBJwaFMI&amp;ust=154970210123877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Hi6CD7avgAhVGJlAKHW20AZQQjRx6BAgBEAU&amp;url=https%3A%2F%2Fwedstrijd.tips%2Feuropean-darts-trophy-2018%2F&amp;psig=AOvVaw3mfONqxnO9YSGXoyTkseXF&amp;ust=15497054929444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cad=rja&amp;uact=8&amp;ved=2ahUKEwjNkvSV7avgAhVJKVAKHVhtB8gQjRx6BAgBEAU&amp;url=https%3A%2F%2Fnl.123rf.com%2Fstock-foto%2Fopen_handen.html&amp;psig=AOvVaw2KDW-9xdPqpyOTyFR9N5uH&amp;ust=154970553944625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2ahUKEwizkcTE76vgAhVSKFAKHRUoBB0QjRx6BAgBEAU&amp;url=https%3A%2F%2Feva.eo.nl%2Fartikel%2F2018%2F06%2Fprofeteren-proberen%2F&amp;psig=AOvVaw31wqbG_Ux2hvf3gQjCm8OI&amp;ust=154970575189446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EC20C-85C1-4583-A286-84A0CFC5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CC42D9E-DB70-49C1-A860-CFF772A84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899" y="1498524"/>
            <a:ext cx="6154202" cy="4615652"/>
          </a:xfrm>
        </p:spPr>
      </p:pic>
    </p:spTree>
    <p:extLst>
      <p:ext uri="{BB962C8B-B14F-4D97-AF65-F5344CB8AC3E}">
        <p14:creationId xmlns:p14="http://schemas.microsoft.com/office/powerpoint/2010/main" val="126349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640AD-CD06-4477-B014-CF441472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Wijze</a:t>
            </a:r>
            <a:r>
              <a:rPr lang="en-GB" dirty="0"/>
              <a:t> les: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E96FC1-B364-4AF4-829E-9B2D5627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6"/>
            <a:ext cx="5489210" cy="1294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‘</a:t>
            </a:r>
            <a:r>
              <a:rPr lang="en-GB" sz="3200" dirty="0" err="1"/>
              <a:t>Houd</a:t>
            </a:r>
            <a:r>
              <a:rPr lang="en-GB" sz="3200" dirty="0"/>
              <a:t> </a:t>
            </a:r>
            <a:r>
              <a:rPr lang="en-GB" sz="3200" dirty="0" err="1"/>
              <a:t>niet</a:t>
            </a:r>
            <a:r>
              <a:rPr lang="en-GB" sz="3200" dirty="0"/>
              <a:t> </a:t>
            </a:r>
            <a:r>
              <a:rPr lang="en-GB" sz="3200" dirty="0" err="1"/>
              <a:t>alles</a:t>
            </a:r>
            <a:r>
              <a:rPr lang="en-GB" sz="3200" dirty="0"/>
              <a:t> </a:t>
            </a:r>
            <a:r>
              <a:rPr lang="en-GB" sz="3200" dirty="0" err="1"/>
              <a:t>voor</a:t>
            </a:r>
            <a:r>
              <a:rPr lang="en-GB" sz="3200" dirty="0"/>
              <a:t> </a:t>
            </a:r>
            <a:r>
              <a:rPr lang="en-GB" sz="3200" dirty="0" err="1"/>
              <a:t>jezelf</a:t>
            </a:r>
            <a:r>
              <a:rPr lang="en-GB" sz="3200" dirty="0"/>
              <a:t>, </a:t>
            </a:r>
            <a:r>
              <a:rPr lang="en-GB" sz="3200" dirty="0" err="1"/>
              <a:t>delen</a:t>
            </a:r>
            <a:r>
              <a:rPr lang="en-GB" sz="3200" dirty="0"/>
              <a:t> is </a:t>
            </a:r>
            <a:r>
              <a:rPr lang="en-GB" sz="3200" dirty="0" err="1"/>
              <a:t>beter</a:t>
            </a:r>
            <a:r>
              <a:rPr lang="en-GB" sz="3200" dirty="0"/>
              <a:t>’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LID4096" sz="3200" dirty="0"/>
          </a:p>
        </p:txBody>
      </p:sp>
      <p:pic>
        <p:nvPicPr>
          <p:cNvPr id="4100" name="Picture 4" descr="Afbeeldingsresultaat voor doorvertellen">
            <a:hlinkClick r:id="rId2"/>
            <a:extLst>
              <a:ext uri="{FF2B5EF4-FFF2-40B4-BE49-F238E27FC236}">
                <a16:creationId xmlns:a16="http://schemas.microsoft.com/office/drawing/2014/main" id="{77835D86-357E-4308-B8A9-2A059050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31" y="3161479"/>
            <a:ext cx="3189132" cy="32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3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09523-F806-49AB-865F-C5F7D642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CC04A9F-E5EA-4504-A870-C41641024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899" y="2164360"/>
            <a:ext cx="6314191" cy="3523135"/>
          </a:xfrm>
        </p:spPr>
      </p:pic>
    </p:spTree>
    <p:extLst>
      <p:ext uri="{BB962C8B-B14F-4D97-AF65-F5344CB8AC3E}">
        <p14:creationId xmlns:p14="http://schemas.microsoft.com/office/powerpoint/2010/main" val="272970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pic>
        <p:nvPicPr>
          <p:cNvPr id="3080" name="Picture 8" descr="Gerelateerde afbeelding">
            <a:extLst>
              <a:ext uri="{FF2B5EF4-FFF2-40B4-BE49-F238E27FC236}">
                <a16:creationId xmlns:a16="http://schemas.microsoft.com/office/drawing/2014/main" id="{785C2B63-42BE-4F86-B7D6-37705D8B93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28" y="2225229"/>
            <a:ext cx="3047840" cy="307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AE55F61-305A-4FA6-816C-DD0877501A78}"/>
              </a:ext>
            </a:extLst>
          </p:cNvPr>
          <p:cNvSpPr txBox="1"/>
          <p:nvPr/>
        </p:nvSpPr>
        <p:spPr>
          <a:xfrm>
            <a:off x="593766" y="2486966"/>
            <a:ext cx="4968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Leg </a:t>
            </a:r>
            <a:r>
              <a:rPr lang="en-GB" sz="3200" dirty="0" err="1"/>
              <a:t>alles</a:t>
            </a:r>
            <a:r>
              <a:rPr lang="en-GB" sz="3200" dirty="0"/>
              <a:t> </a:t>
            </a:r>
            <a:r>
              <a:rPr lang="en-GB" sz="3200" dirty="0" err="1"/>
              <a:t>af</a:t>
            </a:r>
            <a:endParaRPr lang="en-GB" sz="3200" dirty="0"/>
          </a:p>
          <a:p>
            <a:r>
              <a:rPr lang="en-GB" sz="3200" dirty="0" err="1"/>
              <a:t>Laat</a:t>
            </a:r>
            <a:r>
              <a:rPr lang="en-GB" sz="3200" dirty="0"/>
              <a:t> je </a:t>
            </a:r>
            <a:r>
              <a:rPr lang="en-GB" sz="3200" dirty="0" err="1"/>
              <a:t>onderdompelen</a:t>
            </a:r>
            <a:endParaRPr lang="en-GB" sz="3200" dirty="0"/>
          </a:p>
          <a:p>
            <a:r>
              <a:rPr lang="en-GB" sz="3200" dirty="0" err="1"/>
              <a:t>En</a:t>
            </a:r>
            <a:r>
              <a:rPr lang="en-GB" sz="3200" dirty="0"/>
              <a:t> </a:t>
            </a:r>
            <a:r>
              <a:rPr lang="en-GB" sz="3200" dirty="0" err="1"/>
              <a:t>ontdek</a:t>
            </a:r>
            <a:r>
              <a:rPr lang="en-GB" sz="3200" dirty="0"/>
              <a:t>: </a:t>
            </a:r>
            <a:r>
              <a:rPr lang="en-GB" sz="3200" dirty="0" err="1"/>
              <a:t>ik</a:t>
            </a:r>
            <a:r>
              <a:rPr lang="en-GB" sz="3200" dirty="0"/>
              <a:t> ben </a:t>
            </a:r>
            <a:r>
              <a:rPr lang="en-GB" sz="3200" dirty="0" err="1"/>
              <a:t>een</a:t>
            </a:r>
            <a:r>
              <a:rPr lang="en-GB" sz="3200" dirty="0"/>
              <a:t> kind van God</a:t>
            </a:r>
          </a:p>
          <a:p>
            <a:r>
              <a:rPr lang="en-GB" sz="3200" dirty="0" err="1"/>
              <a:t>En</a:t>
            </a:r>
            <a:r>
              <a:rPr lang="en-GB" sz="3200" dirty="0"/>
              <a:t> </a:t>
            </a:r>
            <a:r>
              <a:rPr lang="en-GB" sz="3200" dirty="0" err="1"/>
              <a:t>ontvang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264906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4F512-76C9-4DEB-997A-FADA8514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Medewerker</a:t>
            </a:r>
            <a:r>
              <a:rPr lang="en-GB" dirty="0"/>
              <a:t> van God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66A24E-DE73-4960-A91A-0BB07270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7" y="2340528"/>
            <a:ext cx="6624954" cy="3605874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45B927-A648-485B-805F-42E14B0BD0C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397" y="2345945"/>
            <a:ext cx="90258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pic>
        <p:nvPicPr>
          <p:cNvPr id="1026" name="Picture 2" descr="Afbeeldingsresultaat voor synergie">
            <a:hlinkClick r:id="rId2"/>
            <a:extLst>
              <a:ext uri="{FF2B5EF4-FFF2-40B4-BE49-F238E27FC236}">
                <a16:creationId xmlns:a16="http://schemas.microsoft.com/office/drawing/2014/main" id="{FA90FEAD-09F8-42B3-AAD5-E04332C1A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1" y="2915014"/>
            <a:ext cx="7521566" cy="15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7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1CE37-BAC3-43AF-A698-1976C5B1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Houd</a:t>
            </a:r>
            <a:r>
              <a:rPr lang="en-GB" dirty="0"/>
              <a:t> je </a:t>
            </a:r>
            <a:r>
              <a:rPr lang="en-GB" dirty="0" err="1"/>
              <a:t>handen</a:t>
            </a:r>
            <a:r>
              <a:rPr lang="en-GB" dirty="0"/>
              <a:t> open </a:t>
            </a:r>
            <a:r>
              <a:rPr lang="en-GB" dirty="0" err="1"/>
              <a:t>voor</a:t>
            </a:r>
            <a:r>
              <a:rPr lang="en-GB" dirty="0"/>
              <a:t> wat de </a:t>
            </a:r>
            <a:r>
              <a:rPr lang="en-GB" dirty="0" err="1"/>
              <a:t>Geest</a:t>
            </a:r>
            <a:r>
              <a:rPr lang="en-GB" dirty="0"/>
              <a:t> </a:t>
            </a:r>
            <a:r>
              <a:rPr lang="en-GB" dirty="0" err="1"/>
              <a:t>geeft</a:t>
            </a:r>
            <a:endParaRPr lang="LID4096" dirty="0"/>
          </a:p>
        </p:txBody>
      </p:sp>
      <p:pic>
        <p:nvPicPr>
          <p:cNvPr id="2050" name="Picture 2" descr="Afbeeldingsresultaat voor darten">
            <a:hlinkClick r:id="rId2"/>
            <a:extLst>
              <a:ext uri="{FF2B5EF4-FFF2-40B4-BE49-F238E27FC236}">
                <a16:creationId xmlns:a16="http://schemas.microsoft.com/office/drawing/2014/main" id="{D50C865C-F0E2-47C3-BCB4-2FEC3775CF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1" y="2476148"/>
            <a:ext cx="3577702" cy="23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open handen">
            <a:hlinkClick r:id="rId4"/>
            <a:extLst>
              <a:ext uri="{FF2B5EF4-FFF2-40B4-BE49-F238E27FC236}">
                <a16:creationId xmlns:a16="http://schemas.microsoft.com/office/drawing/2014/main" id="{F7AECED3-4D23-4A26-BE9B-756454E29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86" y="3294500"/>
            <a:ext cx="3271706" cy="313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4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F924C-3FE0-4227-A76C-71788E32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profeteer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D79A07-B95A-4F43-B730-471F72E8A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532" y="1943868"/>
            <a:ext cx="739351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“</a:t>
            </a:r>
            <a:r>
              <a:rPr lang="en-GB" sz="3200" dirty="0" err="1"/>
              <a:t>Aan</a:t>
            </a:r>
            <a:r>
              <a:rPr lang="en-GB" sz="3200" dirty="0"/>
              <a:t> het </a:t>
            </a:r>
            <a:r>
              <a:rPr lang="en-GB" sz="3200" dirty="0" err="1"/>
              <a:t>eind</a:t>
            </a:r>
            <a:r>
              <a:rPr lang="en-GB" sz="3200" dirty="0"/>
              <a:t> der </a:t>
            </a:r>
            <a:r>
              <a:rPr lang="en-GB" sz="3200" dirty="0" err="1"/>
              <a:t>tijden</a:t>
            </a:r>
            <a:r>
              <a:rPr lang="en-GB" sz="3200" dirty="0"/>
              <a:t>, </a:t>
            </a:r>
            <a:r>
              <a:rPr lang="en-GB" sz="3200" dirty="0" err="1"/>
              <a:t>zegt</a:t>
            </a:r>
            <a:r>
              <a:rPr lang="en-GB" sz="3200" dirty="0"/>
              <a:t> God, </a:t>
            </a:r>
            <a:r>
              <a:rPr lang="en-GB" sz="3200" dirty="0" err="1"/>
              <a:t>zal</a:t>
            </a:r>
            <a:r>
              <a:rPr lang="en-GB" sz="3200" dirty="0"/>
              <a:t> </a:t>
            </a:r>
            <a:r>
              <a:rPr lang="en-GB" sz="3200" dirty="0" err="1"/>
              <a:t>ik</a:t>
            </a:r>
            <a:r>
              <a:rPr lang="en-GB" sz="3200" dirty="0"/>
              <a:t> over </a:t>
            </a:r>
            <a:r>
              <a:rPr lang="en-GB" sz="3200" dirty="0" err="1"/>
              <a:t>alle</a:t>
            </a:r>
            <a:r>
              <a:rPr lang="en-GB" sz="3200" dirty="0"/>
              <a:t> </a:t>
            </a:r>
            <a:r>
              <a:rPr lang="en-GB" sz="3200" dirty="0" err="1"/>
              <a:t>mensen</a:t>
            </a:r>
            <a:r>
              <a:rPr lang="en-GB" sz="3200" dirty="0"/>
              <a:t> </a:t>
            </a:r>
            <a:r>
              <a:rPr lang="en-GB" sz="3200" dirty="0" err="1"/>
              <a:t>mijn</a:t>
            </a:r>
            <a:r>
              <a:rPr lang="en-GB" sz="3200" dirty="0"/>
              <a:t> </a:t>
            </a:r>
            <a:r>
              <a:rPr lang="en-GB" sz="3200" dirty="0" err="1"/>
              <a:t>geest</a:t>
            </a:r>
            <a:r>
              <a:rPr lang="en-GB" sz="3200" dirty="0"/>
              <a:t> </a:t>
            </a:r>
            <a:r>
              <a:rPr lang="en-GB" sz="3200" dirty="0" err="1"/>
              <a:t>uitgieten</a:t>
            </a:r>
            <a:r>
              <a:rPr lang="en-GB" sz="3200" dirty="0"/>
              <a:t>…. </a:t>
            </a:r>
            <a:r>
              <a:rPr lang="en-GB" sz="3200" dirty="0" err="1"/>
              <a:t>Ja</a:t>
            </a:r>
            <a:r>
              <a:rPr lang="en-GB" sz="3200" dirty="0"/>
              <a:t> over al </a:t>
            </a:r>
            <a:r>
              <a:rPr lang="en-GB" sz="3200" dirty="0" err="1"/>
              <a:t>mijn</a:t>
            </a:r>
            <a:r>
              <a:rPr lang="en-GB" sz="3200" dirty="0"/>
              <a:t> </a:t>
            </a:r>
            <a:r>
              <a:rPr lang="en-GB" sz="3200" dirty="0" err="1"/>
              <a:t>dienaren</a:t>
            </a:r>
            <a:r>
              <a:rPr lang="en-GB" sz="3200" dirty="0"/>
              <a:t> </a:t>
            </a:r>
            <a:r>
              <a:rPr lang="en-GB" sz="3200" dirty="0" err="1"/>
              <a:t>en</a:t>
            </a:r>
            <a:r>
              <a:rPr lang="en-GB" sz="3200" dirty="0"/>
              <a:t> </a:t>
            </a:r>
            <a:r>
              <a:rPr lang="en-GB" sz="3200" dirty="0" err="1"/>
              <a:t>dienaressen</a:t>
            </a:r>
            <a:r>
              <a:rPr lang="en-GB" sz="3200" dirty="0"/>
              <a:t> </a:t>
            </a:r>
            <a:r>
              <a:rPr lang="en-GB" sz="3200" dirty="0" err="1"/>
              <a:t>zal</a:t>
            </a:r>
            <a:r>
              <a:rPr lang="en-GB" sz="3200" dirty="0"/>
              <a:t> </a:t>
            </a:r>
            <a:r>
              <a:rPr lang="en-GB" sz="3200" dirty="0" err="1"/>
              <a:t>ik</a:t>
            </a:r>
            <a:r>
              <a:rPr lang="en-GB" sz="3200" dirty="0"/>
              <a:t> in die </a:t>
            </a:r>
            <a:r>
              <a:rPr lang="en-GB" sz="3200" dirty="0" err="1"/>
              <a:t>tijd</a:t>
            </a:r>
            <a:r>
              <a:rPr lang="en-GB" sz="3200" dirty="0"/>
              <a:t> </a:t>
            </a:r>
            <a:r>
              <a:rPr lang="en-GB" sz="3200" dirty="0" err="1"/>
              <a:t>mijn</a:t>
            </a:r>
            <a:r>
              <a:rPr lang="en-GB" sz="3200" dirty="0"/>
              <a:t> </a:t>
            </a:r>
            <a:r>
              <a:rPr lang="en-GB" sz="3200" dirty="0" err="1"/>
              <a:t>geest</a:t>
            </a:r>
            <a:r>
              <a:rPr lang="en-GB" sz="3200" dirty="0"/>
              <a:t> </a:t>
            </a:r>
            <a:r>
              <a:rPr lang="en-GB" sz="3200" dirty="0" err="1"/>
              <a:t>uitgieten</a:t>
            </a:r>
            <a:r>
              <a:rPr lang="en-GB" sz="3200" dirty="0"/>
              <a:t>, </a:t>
            </a:r>
            <a:r>
              <a:rPr lang="en-GB" sz="3200" dirty="0" err="1"/>
              <a:t>zodat</a:t>
            </a:r>
            <a:r>
              <a:rPr lang="en-GB" sz="3200" dirty="0"/>
              <a:t> ze </a:t>
            </a:r>
            <a:r>
              <a:rPr lang="en-GB" sz="3200" dirty="0" err="1"/>
              <a:t>zullen</a:t>
            </a:r>
            <a:r>
              <a:rPr lang="en-GB" sz="3200" dirty="0"/>
              <a:t> </a:t>
            </a:r>
            <a:r>
              <a:rPr lang="en-GB" sz="3200" dirty="0" err="1"/>
              <a:t>profeteren</a:t>
            </a:r>
            <a:r>
              <a:rPr lang="en-GB" sz="3200" dirty="0"/>
              <a:t>.” (Hand. 2:17 </a:t>
            </a:r>
            <a:r>
              <a:rPr lang="en-GB" sz="3200" dirty="0" err="1"/>
              <a:t>en</a:t>
            </a:r>
            <a:r>
              <a:rPr lang="en-GB" sz="3200" dirty="0"/>
              <a:t> 18)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Profetie</a:t>
            </a:r>
            <a:r>
              <a:rPr lang="en-GB" sz="3200" dirty="0"/>
              <a:t>: ‘</a:t>
            </a:r>
            <a:r>
              <a:rPr lang="en-GB" sz="3200" dirty="0" err="1"/>
              <a:t>Woorden</a:t>
            </a:r>
            <a:r>
              <a:rPr lang="en-GB" sz="3200" dirty="0"/>
              <a:t> </a:t>
            </a:r>
            <a:r>
              <a:rPr lang="en-GB" sz="3200" dirty="0" err="1"/>
              <a:t>namens</a:t>
            </a:r>
            <a:r>
              <a:rPr lang="en-GB" sz="3200" dirty="0"/>
              <a:t> God’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44823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4B384-4668-4559-A945-A2017A9E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bemoedigen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2A41B-136D-4731-8349-54F3045EA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2195539"/>
            <a:ext cx="6101606" cy="3693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Goede </a:t>
            </a:r>
            <a:r>
              <a:rPr lang="en-GB" sz="2800" dirty="0" err="1"/>
              <a:t>nieuws</a:t>
            </a:r>
            <a:r>
              <a:rPr lang="en-GB" sz="2800" dirty="0"/>
              <a:t>: </a:t>
            </a:r>
            <a:r>
              <a:rPr lang="en-GB" sz="2800" dirty="0" err="1"/>
              <a:t>elkaar</a:t>
            </a:r>
            <a:r>
              <a:rPr lang="en-GB" sz="2800" dirty="0"/>
              <a:t> </a:t>
            </a:r>
            <a:r>
              <a:rPr lang="en-GB" sz="2800" dirty="0" err="1"/>
              <a:t>opbouwen</a:t>
            </a:r>
            <a:r>
              <a:rPr lang="en-GB" sz="2800" dirty="0"/>
              <a:t>, </a:t>
            </a:r>
            <a:r>
              <a:rPr lang="en-GB" sz="2800" dirty="0" err="1"/>
              <a:t>troosten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bemoedigen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Voor</a:t>
            </a:r>
            <a:r>
              <a:rPr lang="en-GB" sz="2800" dirty="0"/>
              <a:t> </a:t>
            </a:r>
            <a:r>
              <a:rPr lang="en-GB" sz="2800" dirty="0" err="1"/>
              <a:t>jezelf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de </a:t>
            </a:r>
            <a:r>
              <a:rPr lang="en-GB" sz="2800" dirty="0" err="1"/>
              <a:t>ander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Om je </a:t>
            </a:r>
            <a:r>
              <a:rPr lang="en-GB" sz="2800" dirty="0" err="1"/>
              <a:t>identiteit</a:t>
            </a:r>
            <a:r>
              <a:rPr lang="en-GB" sz="2800" dirty="0"/>
              <a:t> vast </a:t>
            </a:r>
            <a:r>
              <a:rPr lang="en-GB" sz="2800" dirty="0" err="1"/>
              <a:t>te</a:t>
            </a:r>
            <a:r>
              <a:rPr lang="en-GB" sz="2800" dirty="0"/>
              <a:t> </a:t>
            </a:r>
            <a:r>
              <a:rPr lang="en-GB" sz="2800" dirty="0" err="1"/>
              <a:t>houden</a:t>
            </a:r>
            <a:endParaRPr lang="LID4096" sz="2800" dirty="0"/>
          </a:p>
        </p:txBody>
      </p:sp>
      <p:pic>
        <p:nvPicPr>
          <p:cNvPr id="3074" name="Picture 2" descr="Afbeeldingsresultaat voor profeteren">
            <a:hlinkClick r:id="rId2"/>
            <a:extLst>
              <a:ext uri="{FF2B5EF4-FFF2-40B4-BE49-F238E27FC236}">
                <a16:creationId xmlns:a16="http://schemas.microsoft.com/office/drawing/2014/main" id="{0F50CB88-BA1E-48F7-B487-1D6BFD29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36" y="2969703"/>
            <a:ext cx="3143308" cy="176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92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Diavoorstelling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PowerPoint-presentatie</vt:lpstr>
      <vt:lpstr>Wijze les:</vt:lpstr>
      <vt:lpstr>PowerPoint-presentatie</vt:lpstr>
      <vt:lpstr>Vorige week</vt:lpstr>
      <vt:lpstr>Medewerker van God</vt:lpstr>
      <vt:lpstr>Houd je handen open voor wat de Geest geeft</vt:lpstr>
      <vt:lpstr>En profeteer</vt:lpstr>
      <vt:lpstr>Om te bemoedigen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9</cp:revision>
  <dcterms:created xsi:type="dcterms:W3CDTF">2019-01-31T15:11:35Z</dcterms:created>
  <dcterms:modified xsi:type="dcterms:W3CDTF">2019-02-08T10:28:20Z</dcterms:modified>
</cp:coreProperties>
</file>