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1" r:id="rId1"/>
  </p:sldMasterIdLst>
  <p:handoutMasterIdLst>
    <p:handoutMasterId r:id="rId10"/>
  </p:handoutMasterIdLst>
  <p:sldIdLst>
    <p:sldId id="288" r:id="rId2"/>
    <p:sldId id="294" r:id="rId3"/>
    <p:sldId id="295" r:id="rId4"/>
    <p:sldId id="296" r:id="rId5"/>
    <p:sldId id="298" r:id="rId6"/>
    <p:sldId id="299" r:id="rId7"/>
    <p:sldId id="300" r:id="rId8"/>
    <p:sldId id="297" r:id="rId9"/>
  </p:sldIdLst>
  <p:sldSz cx="9144000" cy="6858000" type="screen4x3"/>
  <p:notesSz cx="6877050" cy="10002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D0E248-2D45-4D40-9AF8-DDB26AF5E933}" v="31" dt="2019-01-31T15:47:30.4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nelis Hamstra" userId="26a9d25cadf51077" providerId="LiveId" clId="{119D1B2B-22F3-4EF0-AB8D-D8688E581D6D}"/>
    <pc:docChg chg="undo custSel mod addSld delSld modSld">
      <pc:chgData name="Cornelis Hamstra" userId="26a9d25cadf51077" providerId="LiveId" clId="{119D1B2B-22F3-4EF0-AB8D-D8688E581D6D}" dt="2019-01-31T15:48:01.418" v="611" actId="1076"/>
      <pc:docMkLst>
        <pc:docMk/>
      </pc:docMkLst>
      <pc:sldChg chg="addSp delSp modSp">
        <pc:chgData name="Cornelis Hamstra" userId="26a9d25cadf51077" providerId="LiveId" clId="{119D1B2B-22F3-4EF0-AB8D-D8688E581D6D}" dt="2019-01-31T15:04:46.388" v="359" actId="1076"/>
        <pc:sldMkLst>
          <pc:docMk/>
          <pc:sldMk cId="2649068215" sldId="288"/>
        </pc:sldMkLst>
        <pc:spChg chg="add del mod">
          <ac:chgData name="Cornelis Hamstra" userId="26a9d25cadf51077" providerId="LiveId" clId="{119D1B2B-22F3-4EF0-AB8D-D8688E581D6D}" dt="2019-01-31T15:02:23.419" v="352"/>
          <ac:spMkLst>
            <pc:docMk/>
            <pc:sldMk cId="2649068215" sldId="288"/>
            <ac:spMk id="4" creationId="{858FA2EA-8382-4ADC-A760-3306012CFA4E}"/>
          </ac:spMkLst>
        </pc:spChg>
        <pc:spChg chg="add del mod">
          <ac:chgData name="Cornelis Hamstra" userId="26a9d25cadf51077" providerId="LiveId" clId="{119D1B2B-22F3-4EF0-AB8D-D8688E581D6D}" dt="2019-01-31T15:02:37.299" v="353"/>
          <ac:spMkLst>
            <pc:docMk/>
            <pc:sldMk cId="2649068215" sldId="288"/>
            <ac:spMk id="5" creationId="{C0D0E963-BC69-4B5A-A2DF-579708E8DEB2}"/>
          </ac:spMkLst>
        </pc:spChg>
        <pc:spChg chg="add del mod">
          <ac:chgData name="Cornelis Hamstra" userId="26a9d25cadf51077" providerId="LiveId" clId="{119D1B2B-22F3-4EF0-AB8D-D8688E581D6D}" dt="2019-01-31T15:02:39.640" v="354"/>
          <ac:spMkLst>
            <pc:docMk/>
            <pc:sldMk cId="2649068215" sldId="288"/>
            <ac:spMk id="6" creationId="{55327EE2-642D-40AB-861C-07523EDBD87C}"/>
          </ac:spMkLst>
        </pc:spChg>
        <pc:spChg chg="add del mod">
          <ac:chgData name="Cornelis Hamstra" userId="26a9d25cadf51077" providerId="LiveId" clId="{119D1B2B-22F3-4EF0-AB8D-D8688E581D6D}" dt="2019-01-31T15:04:37.874" v="356"/>
          <ac:spMkLst>
            <pc:docMk/>
            <pc:sldMk cId="2649068215" sldId="288"/>
            <ac:spMk id="7" creationId="{DE4E7B15-5A75-4051-BBB6-1FB7F94CFAD5}"/>
          </ac:spMkLst>
        </pc:spChg>
        <pc:picChg chg="del">
          <ac:chgData name="Cornelis Hamstra" userId="26a9d25cadf51077" providerId="LiveId" clId="{119D1B2B-22F3-4EF0-AB8D-D8688E581D6D}" dt="2019-01-31T15:00:10.959" v="351" actId="478"/>
          <ac:picMkLst>
            <pc:docMk/>
            <pc:sldMk cId="2649068215" sldId="288"/>
            <ac:picMk id="1026" creationId="{00000000-0000-0000-0000-000000000000}"/>
          </ac:picMkLst>
        </pc:picChg>
        <pc:picChg chg="add mod">
          <ac:chgData name="Cornelis Hamstra" userId="26a9d25cadf51077" providerId="LiveId" clId="{119D1B2B-22F3-4EF0-AB8D-D8688E581D6D}" dt="2019-01-31T15:04:46.388" v="359" actId="1076"/>
          <ac:picMkLst>
            <pc:docMk/>
            <pc:sldMk cId="2649068215" sldId="288"/>
            <ac:picMk id="3080" creationId="{785C2B63-42BE-4F86-B7D6-37705D8B9395}"/>
          </ac:picMkLst>
        </pc:picChg>
      </pc:sldChg>
      <pc:sldChg chg="del">
        <pc:chgData name="Cornelis Hamstra" userId="26a9d25cadf51077" providerId="LiveId" clId="{119D1B2B-22F3-4EF0-AB8D-D8688E581D6D}" dt="2019-01-31T15:07:18.311" v="367" actId="2696"/>
        <pc:sldMkLst>
          <pc:docMk/>
          <pc:sldMk cId="4254028373" sldId="289"/>
        </pc:sldMkLst>
      </pc:sldChg>
      <pc:sldChg chg="del">
        <pc:chgData name="Cornelis Hamstra" userId="26a9d25cadf51077" providerId="LiveId" clId="{119D1B2B-22F3-4EF0-AB8D-D8688E581D6D}" dt="2019-01-31T15:07:16.576" v="365" actId="2696"/>
        <pc:sldMkLst>
          <pc:docMk/>
          <pc:sldMk cId="2565327946" sldId="290"/>
        </pc:sldMkLst>
      </pc:sldChg>
      <pc:sldChg chg="del">
        <pc:chgData name="Cornelis Hamstra" userId="26a9d25cadf51077" providerId="LiveId" clId="{119D1B2B-22F3-4EF0-AB8D-D8688E581D6D}" dt="2019-01-31T15:07:15.685" v="364" actId="2696"/>
        <pc:sldMkLst>
          <pc:docMk/>
          <pc:sldMk cId="871047253" sldId="291"/>
        </pc:sldMkLst>
      </pc:sldChg>
      <pc:sldChg chg="del">
        <pc:chgData name="Cornelis Hamstra" userId="26a9d25cadf51077" providerId="LiveId" clId="{119D1B2B-22F3-4EF0-AB8D-D8688E581D6D}" dt="2019-01-31T15:07:14.249" v="363" actId="2696"/>
        <pc:sldMkLst>
          <pc:docMk/>
          <pc:sldMk cId="1826420665" sldId="292"/>
        </pc:sldMkLst>
      </pc:sldChg>
      <pc:sldChg chg="del">
        <pc:chgData name="Cornelis Hamstra" userId="26a9d25cadf51077" providerId="LiveId" clId="{119D1B2B-22F3-4EF0-AB8D-D8688E581D6D}" dt="2019-01-31T15:07:17.388" v="366" actId="2696"/>
        <pc:sldMkLst>
          <pc:docMk/>
          <pc:sldMk cId="1443432593" sldId="293"/>
        </pc:sldMkLst>
      </pc:sldChg>
      <pc:sldChg chg="addSp delSp modSp add">
        <pc:chgData name="Cornelis Hamstra" userId="26a9d25cadf51077" providerId="LiveId" clId="{119D1B2B-22F3-4EF0-AB8D-D8688E581D6D}" dt="2019-01-31T14:50:32.222" v="3" actId="1076"/>
        <pc:sldMkLst>
          <pc:docMk/>
          <pc:sldMk cId="282530389" sldId="294"/>
        </pc:sldMkLst>
        <pc:spChg chg="del">
          <ac:chgData name="Cornelis Hamstra" userId="26a9d25cadf51077" providerId="LiveId" clId="{119D1B2B-22F3-4EF0-AB8D-D8688E581D6D}" dt="2019-01-31T14:50:27.094" v="1"/>
          <ac:spMkLst>
            <pc:docMk/>
            <pc:sldMk cId="282530389" sldId="294"/>
            <ac:spMk id="3" creationId="{A2196082-1F29-4FFF-B5B3-DE3E541796B3}"/>
          </ac:spMkLst>
        </pc:spChg>
        <pc:picChg chg="add mod">
          <ac:chgData name="Cornelis Hamstra" userId="26a9d25cadf51077" providerId="LiveId" clId="{119D1B2B-22F3-4EF0-AB8D-D8688E581D6D}" dt="2019-01-31T14:50:32.222" v="3" actId="1076"/>
          <ac:picMkLst>
            <pc:docMk/>
            <pc:sldMk cId="282530389" sldId="294"/>
            <ac:picMk id="1026" creationId="{8CA5846D-0735-4019-82AA-42728B555EED}"/>
          </ac:picMkLst>
        </pc:picChg>
      </pc:sldChg>
      <pc:sldChg chg="addSp delSp modSp add">
        <pc:chgData name="Cornelis Hamstra" userId="26a9d25cadf51077" providerId="LiveId" clId="{119D1B2B-22F3-4EF0-AB8D-D8688E581D6D}" dt="2019-01-31T15:00:05.315" v="350" actId="1076"/>
        <pc:sldMkLst>
          <pc:docMk/>
          <pc:sldMk cId="2110934147" sldId="295"/>
        </pc:sldMkLst>
        <pc:spChg chg="mod">
          <ac:chgData name="Cornelis Hamstra" userId="26a9d25cadf51077" providerId="LiveId" clId="{119D1B2B-22F3-4EF0-AB8D-D8688E581D6D}" dt="2019-01-31T14:55:18.303" v="23" actId="20577"/>
          <ac:spMkLst>
            <pc:docMk/>
            <pc:sldMk cId="2110934147" sldId="295"/>
            <ac:spMk id="2" creationId="{1B00B5E0-B9A2-434E-AA04-EA19689BDF23}"/>
          </ac:spMkLst>
        </pc:spChg>
        <pc:spChg chg="del">
          <ac:chgData name="Cornelis Hamstra" userId="26a9d25cadf51077" providerId="LiveId" clId="{119D1B2B-22F3-4EF0-AB8D-D8688E581D6D}" dt="2019-01-31T14:55:08.813" v="5"/>
          <ac:spMkLst>
            <pc:docMk/>
            <pc:sldMk cId="2110934147" sldId="295"/>
            <ac:spMk id="3" creationId="{7C278C1C-98BD-45C6-9B82-EF8EDD0A2CFC}"/>
          </ac:spMkLst>
        </pc:spChg>
        <pc:spChg chg="add mod">
          <ac:chgData name="Cornelis Hamstra" userId="26a9d25cadf51077" providerId="LiveId" clId="{119D1B2B-22F3-4EF0-AB8D-D8688E581D6D}" dt="2019-01-31T15:00:03.063" v="348" actId="1076"/>
          <ac:spMkLst>
            <pc:docMk/>
            <pc:sldMk cId="2110934147" sldId="295"/>
            <ac:spMk id="4" creationId="{43DDDFEF-AD78-426E-A432-E5684A625D90}"/>
          </ac:spMkLst>
        </pc:spChg>
        <pc:picChg chg="add mod">
          <ac:chgData name="Cornelis Hamstra" userId="26a9d25cadf51077" providerId="LiveId" clId="{119D1B2B-22F3-4EF0-AB8D-D8688E581D6D}" dt="2019-01-31T15:00:05.315" v="350" actId="1076"/>
          <ac:picMkLst>
            <pc:docMk/>
            <pc:sldMk cId="2110934147" sldId="295"/>
            <ac:picMk id="2050" creationId="{66BCFDDD-5A3D-4996-B408-310867DAB421}"/>
          </ac:picMkLst>
        </pc:picChg>
      </pc:sldChg>
      <pc:sldChg chg="addSp delSp modSp add">
        <pc:chgData name="Cornelis Hamstra" userId="26a9d25cadf51077" providerId="LiveId" clId="{119D1B2B-22F3-4EF0-AB8D-D8688E581D6D}" dt="2019-01-31T15:41:44.345" v="594" actId="1076"/>
        <pc:sldMkLst>
          <pc:docMk/>
          <pc:sldMk cId="2273543626" sldId="296"/>
        </pc:sldMkLst>
        <pc:spChg chg="mod">
          <ac:chgData name="Cornelis Hamstra" userId="26a9d25cadf51077" providerId="LiveId" clId="{119D1B2B-22F3-4EF0-AB8D-D8688E581D6D}" dt="2019-01-31T15:27:38.959" v="387" actId="20577"/>
          <ac:spMkLst>
            <pc:docMk/>
            <pc:sldMk cId="2273543626" sldId="296"/>
            <ac:spMk id="2" creationId="{C0A9903B-9E35-4496-960A-A512DE98DBD7}"/>
          </ac:spMkLst>
        </pc:spChg>
        <pc:spChg chg="del">
          <ac:chgData name="Cornelis Hamstra" userId="26a9d25cadf51077" providerId="LiveId" clId="{119D1B2B-22F3-4EF0-AB8D-D8688E581D6D}" dt="2019-01-31T15:40:26.330" v="583" actId="931"/>
          <ac:spMkLst>
            <pc:docMk/>
            <pc:sldMk cId="2273543626" sldId="296"/>
            <ac:spMk id="3" creationId="{A7F32A01-C521-4AF1-B228-BDA9A6161907}"/>
          </ac:spMkLst>
        </pc:spChg>
        <pc:spChg chg="add del mod">
          <ac:chgData name="Cornelis Hamstra" userId="26a9d25cadf51077" providerId="LiveId" clId="{119D1B2B-22F3-4EF0-AB8D-D8688E581D6D}" dt="2019-01-31T15:40:45.014" v="585" actId="931"/>
          <ac:spMkLst>
            <pc:docMk/>
            <pc:sldMk cId="2273543626" sldId="296"/>
            <ac:spMk id="7" creationId="{3A4F5454-8374-450B-9FAB-16D3E080944D}"/>
          </ac:spMkLst>
        </pc:spChg>
        <pc:picChg chg="add del mod">
          <ac:chgData name="Cornelis Hamstra" userId="26a9d25cadf51077" providerId="LiveId" clId="{119D1B2B-22F3-4EF0-AB8D-D8688E581D6D}" dt="2019-01-31T15:40:32.640" v="584" actId="478"/>
          <ac:picMkLst>
            <pc:docMk/>
            <pc:sldMk cId="2273543626" sldId="296"/>
            <ac:picMk id="5" creationId="{4D19261D-7223-4757-8FCB-323D2E48A75F}"/>
          </ac:picMkLst>
        </pc:picChg>
        <pc:picChg chg="add mod">
          <ac:chgData name="Cornelis Hamstra" userId="26a9d25cadf51077" providerId="LiveId" clId="{119D1B2B-22F3-4EF0-AB8D-D8688E581D6D}" dt="2019-01-31T15:41:44.345" v="594" actId="1076"/>
          <ac:picMkLst>
            <pc:docMk/>
            <pc:sldMk cId="2273543626" sldId="296"/>
            <ac:picMk id="9" creationId="{4FD77C72-DD6A-4472-A6B0-88A36185C93D}"/>
          </ac:picMkLst>
        </pc:picChg>
        <pc:picChg chg="add del mod">
          <ac:chgData name="Cornelis Hamstra" userId="26a9d25cadf51077" providerId="LiveId" clId="{119D1B2B-22F3-4EF0-AB8D-D8688E581D6D}" dt="2019-01-31T15:41:33.988" v="590" actId="478"/>
          <ac:picMkLst>
            <pc:docMk/>
            <pc:sldMk cId="2273543626" sldId="296"/>
            <ac:picMk id="11" creationId="{F5A79179-5640-46F0-BF29-40E20CBE5B35}"/>
          </ac:picMkLst>
        </pc:picChg>
        <pc:picChg chg="add mod">
          <ac:chgData name="Cornelis Hamstra" userId="26a9d25cadf51077" providerId="LiveId" clId="{119D1B2B-22F3-4EF0-AB8D-D8688E581D6D}" dt="2019-01-31T15:41:41.175" v="593" actId="1076"/>
          <ac:picMkLst>
            <pc:docMk/>
            <pc:sldMk cId="2273543626" sldId="296"/>
            <ac:picMk id="6146" creationId="{CBC28F9A-D60C-4211-9F6D-30D0073BFDF9}"/>
          </ac:picMkLst>
        </pc:picChg>
      </pc:sldChg>
      <pc:sldChg chg="add del">
        <pc:chgData name="Cornelis Hamstra" userId="26a9d25cadf51077" providerId="LiveId" clId="{119D1B2B-22F3-4EF0-AB8D-D8688E581D6D}" dt="2019-01-31T15:05:44.098" v="361" actId="2696"/>
        <pc:sldMkLst>
          <pc:docMk/>
          <pc:sldMk cId="3894200761" sldId="296"/>
        </pc:sldMkLst>
      </pc:sldChg>
      <pc:sldChg chg="addSp delSp modSp add mod setBg">
        <pc:chgData name="Cornelis Hamstra" userId="26a9d25cadf51077" providerId="LiveId" clId="{119D1B2B-22F3-4EF0-AB8D-D8688E581D6D}" dt="2019-01-31T15:11:35.897" v="373" actId="26606"/>
        <pc:sldMkLst>
          <pc:docMk/>
          <pc:sldMk cId="3541564995" sldId="297"/>
        </pc:sldMkLst>
        <pc:spChg chg="del">
          <ac:chgData name="Cornelis Hamstra" userId="26a9d25cadf51077" providerId="LiveId" clId="{119D1B2B-22F3-4EF0-AB8D-D8688E581D6D}" dt="2019-01-31T15:11:35.897" v="373" actId="26606"/>
          <ac:spMkLst>
            <pc:docMk/>
            <pc:sldMk cId="3541564995" sldId="297"/>
            <ac:spMk id="2" creationId="{E74623E1-E965-4797-A417-9568943DF88A}"/>
          </ac:spMkLst>
        </pc:spChg>
        <pc:spChg chg="del">
          <ac:chgData name="Cornelis Hamstra" userId="26a9d25cadf51077" providerId="LiveId" clId="{119D1B2B-22F3-4EF0-AB8D-D8688E581D6D}" dt="2019-01-31T15:11:25.529" v="369"/>
          <ac:spMkLst>
            <pc:docMk/>
            <pc:sldMk cId="3541564995" sldId="297"/>
            <ac:spMk id="3" creationId="{E6D933C3-03B9-426D-A174-01713B596EFB}"/>
          </ac:spMkLst>
        </pc:spChg>
        <pc:spChg chg="add">
          <ac:chgData name="Cornelis Hamstra" userId="26a9d25cadf51077" providerId="LiveId" clId="{119D1B2B-22F3-4EF0-AB8D-D8688E581D6D}" dt="2019-01-31T15:11:35.897" v="373" actId="26606"/>
          <ac:spMkLst>
            <pc:docMk/>
            <pc:sldMk cId="3541564995" sldId="297"/>
            <ac:spMk id="75" creationId="{DA1DAC79-DDBA-4382-9D43-6E5F685BE5FB}"/>
          </ac:spMkLst>
        </pc:spChg>
        <pc:spChg chg="add">
          <ac:chgData name="Cornelis Hamstra" userId="26a9d25cadf51077" providerId="LiveId" clId="{119D1B2B-22F3-4EF0-AB8D-D8688E581D6D}" dt="2019-01-31T15:11:35.897" v="373" actId="26606"/>
          <ac:spMkLst>
            <pc:docMk/>
            <pc:sldMk cId="3541564995" sldId="297"/>
            <ac:spMk id="81" creationId="{6AACA73D-178F-4CFC-99E3-9F4FCBBDBA83}"/>
          </ac:spMkLst>
        </pc:spChg>
        <pc:spChg chg="add">
          <ac:chgData name="Cornelis Hamstra" userId="26a9d25cadf51077" providerId="LiveId" clId="{119D1B2B-22F3-4EF0-AB8D-D8688E581D6D}" dt="2019-01-31T15:11:35.897" v="373" actId="26606"/>
          <ac:spMkLst>
            <pc:docMk/>
            <pc:sldMk cId="3541564995" sldId="297"/>
            <ac:spMk id="83" creationId="{52B1435E-BAB8-43AB-AF6A-C15D437DCB1B}"/>
          </ac:spMkLst>
        </pc:spChg>
        <pc:picChg chg="add">
          <ac:chgData name="Cornelis Hamstra" userId="26a9d25cadf51077" providerId="LiveId" clId="{119D1B2B-22F3-4EF0-AB8D-D8688E581D6D}" dt="2019-01-31T15:11:35.897" v="373" actId="26606"/>
          <ac:picMkLst>
            <pc:docMk/>
            <pc:sldMk cId="3541564995" sldId="297"/>
            <ac:picMk id="71" creationId="{5B89E5C5-A037-45B3-9D37-3658914D4799}"/>
          </ac:picMkLst>
        </pc:picChg>
        <pc:picChg chg="add">
          <ac:chgData name="Cornelis Hamstra" userId="26a9d25cadf51077" providerId="LiveId" clId="{119D1B2B-22F3-4EF0-AB8D-D8688E581D6D}" dt="2019-01-31T15:11:35.897" v="373" actId="26606"/>
          <ac:picMkLst>
            <pc:docMk/>
            <pc:sldMk cId="3541564995" sldId="297"/>
            <ac:picMk id="73" creationId="{5ACB93B0-521E-443D-9750-AFCFDDB3E801}"/>
          </ac:picMkLst>
        </pc:picChg>
        <pc:picChg chg="add">
          <ac:chgData name="Cornelis Hamstra" userId="26a9d25cadf51077" providerId="LiveId" clId="{119D1B2B-22F3-4EF0-AB8D-D8688E581D6D}" dt="2019-01-31T15:11:35.897" v="373" actId="26606"/>
          <ac:picMkLst>
            <pc:docMk/>
            <pc:sldMk cId="3541564995" sldId="297"/>
            <ac:picMk id="77" creationId="{E0880F10-995F-4F01-A83B-7ECDB7BE7905}"/>
          </ac:picMkLst>
        </pc:picChg>
        <pc:picChg chg="add">
          <ac:chgData name="Cornelis Hamstra" userId="26a9d25cadf51077" providerId="LiveId" clId="{119D1B2B-22F3-4EF0-AB8D-D8688E581D6D}" dt="2019-01-31T15:11:35.897" v="373" actId="26606"/>
          <ac:picMkLst>
            <pc:docMk/>
            <pc:sldMk cId="3541564995" sldId="297"/>
            <ac:picMk id="79" creationId="{A2D49266-1F08-40F2-B0E1-1D919DCB5780}"/>
          </ac:picMkLst>
        </pc:picChg>
        <pc:picChg chg="add mod">
          <ac:chgData name="Cornelis Hamstra" userId="26a9d25cadf51077" providerId="LiveId" clId="{119D1B2B-22F3-4EF0-AB8D-D8688E581D6D}" dt="2019-01-31T15:11:35.897" v="373" actId="26606"/>
          <ac:picMkLst>
            <pc:docMk/>
            <pc:sldMk cId="3541564995" sldId="297"/>
            <ac:picMk id="4098" creationId="{77B2C2B3-6BA4-459C-B171-5A192F62D54F}"/>
          </ac:picMkLst>
        </pc:picChg>
      </pc:sldChg>
      <pc:sldChg chg="addSp delSp modSp add">
        <pc:chgData name="Cornelis Hamstra" userId="26a9d25cadf51077" providerId="LiveId" clId="{119D1B2B-22F3-4EF0-AB8D-D8688E581D6D}" dt="2019-01-31T15:47:40.650" v="607" actId="1076"/>
        <pc:sldMkLst>
          <pc:docMk/>
          <pc:sldMk cId="1066055065" sldId="298"/>
        </pc:sldMkLst>
        <pc:spChg chg="mod">
          <ac:chgData name="Cornelis Hamstra" userId="26a9d25cadf51077" providerId="LiveId" clId="{119D1B2B-22F3-4EF0-AB8D-D8688E581D6D}" dt="2019-01-31T15:27:49.985" v="415" actId="20577"/>
          <ac:spMkLst>
            <pc:docMk/>
            <pc:sldMk cId="1066055065" sldId="298"/>
            <ac:spMk id="2" creationId="{8040DF72-2990-4C47-93DF-0D3FEDA72463}"/>
          </ac:spMkLst>
        </pc:spChg>
        <pc:spChg chg="del">
          <ac:chgData name="Cornelis Hamstra" userId="26a9d25cadf51077" providerId="LiveId" clId="{119D1B2B-22F3-4EF0-AB8D-D8688E581D6D}" dt="2019-01-31T15:43:18.849" v="595"/>
          <ac:spMkLst>
            <pc:docMk/>
            <pc:sldMk cId="1066055065" sldId="298"/>
            <ac:spMk id="3" creationId="{69A5D558-7D20-4A4C-BE5F-76A0B7B25611}"/>
          </ac:spMkLst>
        </pc:spChg>
        <pc:spChg chg="add del mod">
          <ac:chgData name="Cornelis Hamstra" userId="26a9d25cadf51077" providerId="LiveId" clId="{119D1B2B-22F3-4EF0-AB8D-D8688E581D6D}" dt="2019-01-31T15:47:30.410" v="601"/>
          <ac:spMkLst>
            <pc:docMk/>
            <pc:sldMk cId="1066055065" sldId="298"/>
            <ac:spMk id="5" creationId="{6455A856-E84F-482A-9E66-92E90D8EBCC8}"/>
          </ac:spMkLst>
        </pc:spChg>
        <pc:picChg chg="add del mod">
          <ac:chgData name="Cornelis Hamstra" userId="26a9d25cadf51077" providerId="LiveId" clId="{119D1B2B-22F3-4EF0-AB8D-D8688E581D6D}" dt="2019-01-31T15:47:28.147" v="600" actId="478"/>
          <ac:picMkLst>
            <pc:docMk/>
            <pc:sldMk cId="1066055065" sldId="298"/>
            <ac:picMk id="7170" creationId="{5A2C1EEA-2C8C-4062-9B5D-AC2EF7D91C94}"/>
          </ac:picMkLst>
        </pc:picChg>
        <pc:picChg chg="add mod">
          <ac:chgData name="Cornelis Hamstra" userId="26a9d25cadf51077" providerId="LiveId" clId="{119D1B2B-22F3-4EF0-AB8D-D8688E581D6D}" dt="2019-01-31T15:47:40.650" v="607" actId="1076"/>
          <ac:picMkLst>
            <pc:docMk/>
            <pc:sldMk cId="1066055065" sldId="298"/>
            <ac:picMk id="7172" creationId="{8CCEC4B7-3F36-47ED-93DF-82D259D0C2EA}"/>
          </ac:picMkLst>
        </pc:picChg>
      </pc:sldChg>
      <pc:sldChg chg="add del">
        <pc:chgData name="Cornelis Hamstra" userId="26a9d25cadf51077" providerId="LiveId" clId="{119D1B2B-22F3-4EF0-AB8D-D8688E581D6D}" dt="2019-01-31T15:18:37.622" v="375" actId="2696"/>
        <pc:sldMkLst>
          <pc:docMk/>
          <pc:sldMk cId="2928210669" sldId="298"/>
        </pc:sldMkLst>
      </pc:sldChg>
      <pc:sldChg chg="addSp modSp add">
        <pc:chgData name="Cornelis Hamstra" userId="26a9d25cadf51077" providerId="LiveId" clId="{119D1B2B-22F3-4EF0-AB8D-D8688E581D6D}" dt="2019-01-31T15:40:01.640" v="582" actId="1076"/>
        <pc:sldMkLst>
          <pc:docMk/>
          <pc:sldMk cId="2575581634" sldId="299"/>
        </pc:sldMkLst>
        <pc:spChg chg="mod">
          <ac:chgData name="Cornelis Hamstra" userId="26a9d25cadf51077" providerId="LiveId" clId="{119D1B2B-22F3-4EF0-AB8D-D8688E581D6D}" dt="2019-01-31T15:28:05.310" v="443" actId="20577"/>
          <ac:spMkLst>
            <pc:docMk/>
            <pc:sldMk cId="2575581634" sldId="299"/>
            <ac:spMk id="2" creationId="{A4CA8FFD-6215-4614-BDC8-D6A5DC070B3E}"/>
          </ac:spMkLst>
        </pc:spChg>
        <pc:spChg chg="mod">
          <ac:chgData name="Cornelis Hamstra" userId="26a9d25cadf51077" providerId="LiveId" clId="{119D1B2B-22F3-4EF0-AB8D-D8688E581D6D}" dt="2019-01-31T15:35:24.359" v="580" actId="1076"/>
          <ac:spMkLst>
            <pc:docMk/>
            <pc:sldMk cId="2575581634" sldId="299"/>
            <ac:spMk id="3" creationId="{C59D2A8F-2179-4D1E-BFD0-6E900F749E47}"/>
          </ac:spMkLst>
        </pc:spChg>
        <pc:picChg chg="add mod">
          <ac:chgData name="Cornelis Hamstra" userId="26a9d25cadf51077" providerId="LiveId" clId="{119D1B2B-22F3-4EF0-AB8D-D8688E581D6D}" dt="2019-01-31T15:40:01.640" v="582" actId="1076"/>
          <ac:picMkLst>
            <pc:docMk/>
            <pc:sldMk cId="2575581634" sldId="299"/>
            <ac:picMk id="5122" creationId="{D0149F1D-C507-401B-A2F1-A9152A23C49B}"/>
          </ac:picMkLst>
        </pc:picChg>
      </pc:sldChg>
      <pc:sldChg chg="addSp delSp modSp add">
        <pc:chgData name="Cornelis Hamstra" userId="26a9d25cadf51077" providerId="LiveId" clId="{119D1B2B-22F3-4EF0-AB8D-D8688E581D6D}" dt="2019-01-31T15:48:01.418" v="611" actId="1076"/>
        <pc:sldMkLst>
          <pc:docMk/>
          <pc:sldMk cId="4272860864" sldId="300"/>
        </pc:sldMkLst>
        <pc:spChg chg="mod">
          <ac:chgData name="Cornelis Hamstra" userId="26a9d25cadf51077" providerId="LiveId" clId="{119D1B2B-22F3-4EF0-AB8D-D8688E581D6D}" dt="2019-01-31T15:28:27.388" v="455" actId="20577"/>
          <ac:spMkLst>
            <pc:docMk/>
            <pc:sldMk cId="4272860864" sldId="300"/>
            <ac:spMk id="2" creationId="{77432430-F08D-4E5F-A846-648795E999C7}"/>
          </ac:spMkLst>
        </pc:spChg>
        <pc:spChg chg="del">
          <ac:chgData name="Cornelis Hamstra" userId="26a9d25cadf51077" providerId="LiveId" clId="{119D1B2B-22F3-4EF0-AB8D-D8688E581D6D}" dt="2019-01-31T15:28:37.982" v="456" actId="931"/>
          <ac:spMkLst>
            <pc:docMk/>
            <pc:sldMk cId="4272860864" sldId="300"/>
            <ac:spMk id="3" creationId="{ED75BB7F-39C3-4A79-9648-DFF9FC0563B6}"/>
          </ac:spMkLst>
        </pc:spChg>
        <pc:picChg chg="add mod">
          <ac:chgData name="Cornelis Hamstra" userId="26a9d25cadf51077" providerId="LiveId" clId="{119D1B2B-22F3-4EF0-AB8D-D8688E581D6D}" dt="2019-01-31T15:48:01.418" v="611" actId="1076"/>
          <ac:picMkLst>
            <pc:docMk/>
            <pc:sldMk cId="4272860864" sldId="300"/>
            <ac:picMk id="5" creationId="{2FF3B14B-4354-48EF-8C92-05375D17DB5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9DAD-6250-4AC7-81D1-4615DD3A1FC2}" type="datetimeFigureOut">
              <a:rPr lang="nl-NL" smtClean="0"/>
              <a:t>31-1-2019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95725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F3B28-6EC6-47E9-B4D9-2CA6916AB2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9633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99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08710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16784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71531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7232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03620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86912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892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641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828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973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955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407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186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045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0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708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8087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vrouw-naar-gods-hart.blogspot.com/2015/06/lijken-op-hem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trouw.nl/religie-en-filosofie/onze-vader-je-wordt-ter-verantwoording-geroepen-maar-je-wordt-ook-vergeven-~a2edaec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80" name="Picture 8" descr="Gerelateerde afbeelding">
            <a:extLst>
              <a:ext uri="{FF2B5EF4-FFF2-40B4-BE49-F238E27FC236}">
                <a16:creationId xmlns:a16="http://schemas.microsoft.com/office/drawing/2014/main" id="{785C2B63-42BE-4F86-B7D6-37705D8B93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863" y="1824607"/>
            <a:ext cx="3962240" cy="400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068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E72F43-47F1-49E6-A262-325830FD4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1026" name="Picture 2" descr="Afbeeldingsresultaat voor luisterend bidden">
            <a:extLst>
              <a:ext uri="{FF2B5EF4-FFF2-40B4-BE49-F238E27FC236}">
                <a16:creationId xmlns:a16="http://schemas.microsoft.com/office/drawing/2014/main" id="{8CA5846D-0735-4019-82AA-42728B555E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159" y="1540910"/>
            <a:ext cx="5806256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30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00B5E0-B9A2-434E-AA04-EA19689BD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Lijken</a:t>
            </a:r>
            <a:r>
              <a:rPr lang="en-GB" dirty="0"/>
              <a:t> op </a:t>
            </a:r>
            <a:r>
              <a:rPr lang="en-GB" dirty="0" err="1"/>
              <a:t>Jezus</a:t>
            </a:r>
            <a:endParaRPr lang="LID4096" dirty="0"/>
          </a:p>
        </p:txBody>
      </p:sp>
      <p:pic>
        <p:nvPicPr>
          <p:cNvPr id="2050" name="Picture 2" descr="Afbeeldingsresultaat voor op jezus lijken">
            <a:hlinkClick r:id="rId2"/>
            <a:extLst>
              <a:ext uri="{FF2B5EF4-FFF2-40B4-BE49-F238E27FC236}">
                <a16:creationId xmlns:a16="http://schemas.microsoft.com/office/drawing/2014/main" id="{66BCFDDD-5A3D-4996-B408-310867DAB4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558" y="-699"/>
            <a:ext cx="2649442" cy="342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3DDDFEF-AD78-426E-A432-E5684A625D90}"/>
              </a:ext>
            </a:extLst>
          </p:cNvPr>
          <p:cNvSpPr txBox="1"/>
          <p:nvPr/>
        </p:nvSpPr>
        <p:spPr>
          <a:xfrm>
            <a:off x="631526" y="2357244"/>
            <a:ext cx="65242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800" dirty="0" err="1"/>
              <a:t>Vertrouwelijk</a:t>
            </a:r>
            <a:r>
              <a:rPr lang="en-GB" sz="2800" dirty="0"/>
              <a:t> om gang met      </a:t>
            </a:r>
            <a:r>
              <a:rPr lang="en-GB" sz="2800" dirty="0" err="1"/>
              <a:t>onze</a:t>
            </a:r>
            <a:r>
              <a:rPr lang="en-GB" sz="2800" dirty="0"/>
              <a:t> </a:t>
            </a:r>
            <a:r>
              <a:rPr lang="en-GB" sz="2800" dirty="0" err="1"/>
              <a:t>hemelse</a:t>
            </a:r>
            <a:r>
              <a:rPr lang="en-GB" sz="2800" dirty="0"/>
              <a:t> Vader                 </a:t>
            </a:r>
            <a:r>
              <a:rPr lang="en-GB" sz="2800" b="1" u="sng" dirty="0"/>
              <a:t>(</a:t>
            </a:r>
            <a:r>
              <a:rPr lang="en-GB" sz="2800" b="1" u="sng" dirty="0" err="1"/>
              <a:t>identiteit</a:t>
            </a:r>
            <a:r>
              <a:rPr lang="en-GB" sz="2800" b="1" u="sng" dirty="0"/>
              <a:t>)</a:t>
            </a:r>
          </a:p>
          <a:p>
            <a:pPr marL="342900" indent="-342900">
              <a:buAutoNum type="arabicPeriod"/>
            </a:pPr>
            <a:r>
              <a:rPr lang="en-GB" sz="2800" dirty="0"/>
              <a:t>Door de </a:t>
            </a:r>
            <a:r>
              <a:rPr lang="en-GB" sz="2800" dirty="0" err="1"/>
              <a:t>Geest</a:t>
            </a:r>
            <a:r>
              <a:rPr lang="en-GB" sz="2800" dirty="0"/>
              <a:t> </a:t>
            </a:r>
            <a:r>
              <a:rPr lang="en-GB" sz="2800" dirty="0" err="1"/>
              <a:t>vernieuwd</a:t>
            </a:r>
            <a:r>
              <a:rPr lang="en-GB" sz="2800" dirty="0"/>
              <a:t> </a:t>
            </a:r>
            <a:r>
              <a:rPr lang="en-GB" sz="2800" dirty="0" err="1"/>
              <a:t>worden</a:t>
            </a:r>
            <a:r>
              <a:rPr lang="en-GB" sz="2800" dirty="0"/>
              <a:t> in </a:t>
            </a:r>
            <a:r>
              <a:rPr lang="en-GB" sz="2800" dirty="0" err="1"/>
              <a:t>onze</a:t>
            </a:r>
            <a:r>
              <a:rPr lang="en-GB" sz="2800" dirty="0"/>
              <a:t> </a:t>
            </a:r>
            <a:r>
              <a:rPr lang="en-GB" sz="2800" dirty="0" err="1"/>
              <a:t>houding</a:t>
            </a:r>
            <a:r>
              <a:rPr lang="en-GB" sz="2800" dirty="0"/>
              <a:t> </a:t>
            </a:r>
            <a:r>
              <a:rPr lang="en-GB" sz="2800" dirty="0" err="1"/>
              <a:t>en</a:t>
            </a:r>
            <a:r>
              <a:rPr lang="en-GB" sz="2800" dirty="0"/>
              <a:t> </a:t>
            </a:r>
            <a:r>
              <a:rPr lang="en-GB" sz="2800" dirty="0" err="1"/>
              <a:t>gedrag</a:t>
            </a:r>
            <a:r>
              <a:rPr lang="en-GB" sz="2800" dirty="0"/>
              <a:t> </a:t>
            </a:r>
            <a:r>
              <a:rPr lang="en-GB" sz="2800" b="1" u="sng" dirty="0"/>
              <a:t>(</a:t>
            </a:r>
            <a:r>
              <a:rPr lang="en-GB" sz="2800" b="1" u="sng" dirty="0" err="1"/>
              <a:t>vrucht</a:t>
            </a:r>
            <a:r>
              <a:rPr lang="en-GB" sz="2800" b="1" u="sng" dirty="0"/>
              <a:t> van de </a:t>
            </a:r>
            <a:r>
              <a:rPr lang="en-GB" sz="2800" b="1" u="sng" dirty="0" err="1"/>
              <a:t>Geest</a:t>
            </a:r>
            <a:r>
              <a:rPr lang="en-GB" sz="2800" b="1" u="sng" dirty="0"/>
              <a:t>)</a:t>
            </a:r>
          </a:p>
          <a:p>
            <a:pPr marL="342900" indent="-342900">
              <a:buAutoNum type="arabicPeriod"/>
            </a:pPr>
            <a:r>
              <a:rPr lang="en-GB" sz="2800" dirty="0"/>
              <a:t>Het </a:t>
            </a:r>
            <a:r>
              <a:rPr lang="en-GB" sz="2800" dirty="0" err="1"/>
              <a:t>Koninkrijk</a:t>
            </a:r>
            <a:r>
              <a:rPr lang="en-GB" sz="2800" dirty="0"/>
              <a:t> </a:t>
            </a:r>
            <a:r>
              <a:rPr lang="en-GB" sz="2800" dirty="0" err="1"/>
              <a:t>verkondigen</a:t>
            </a:r>
            <a:r>
              <a:rPr lang="en-GB" sz="2800" dirty="0"/>
              <a:t> </a:t>
            </a:r>
            <a:r>
              <a:rPr lang="en-GB" sz="2800" dirty="0" err="1"/>
              <a:t>en</a:t>
            </a:r>
            <a:r>
              <a:rPr lang="en-GB" sz="2800" dirty="0"/>
              <a:t> </a:t>
            </a:r>
            <a:r>
              <a:rPr lang="en-GB" sz="2800" dirty="0" err="1"/>
              <a:t>zichtbaar</a:t>
            </a:r>
            <a:r>
              <a:rPr lang="en-GB" sz="2800" dirty="0"/>
              <a:t> </a:t>
            </a:r>
            <a:r>
              <a:rPr lang="en-GB" sz="2800" dirty="0" err="1"/>
              <a:t>maken</a:t>
            </a:r>
            <a:r>
              <a:rPr lang="en-GB" sz="2800" dirty="0"/>
              <a:t>                   </a:t>
            </a:r>
            <a:r>
              <a:rPr lang="en-GB" sz="2800" b="1" u="sng" dirty="0"/>
              <a:t>(</a:t>
            </a:r>
            <a:r>
              <a:rPr lang="en-GB" sz="2800" b="1" u="sng" dirty="0" err="1"/>
              <a:t>kracht</a:t>
            </a:r>
            <a:r>
              <a:rPr lang="en-GB" sz="2800" b="1" u="sng" dirty="0"/>
              <a:t> </a:t>
            </a:r>
            <a:r>
              <a:rPr lang="en-GB" sz="2800" b="1" u="sng" dirty="0" err="1"/>
              <a:t>en</a:t>
            </a:r>
            <a:r>
              <a:rPr lang="en-GB" sz="2800" b="1" u="sng" dirty="0"/>
              <a:t> </a:t>
            </a:r>
            <a:r>
              <a:rPr lang="en-GB" sz="2800" b="1" u="sng" dirty="0" err="1"/>
              <a:t>gaven</a:t>
            </a:r>
            <a:r>
              <a:rPr lang="en-GB" sz="2800" b="1" u="sng" dirty="0"/>
              <a:t> van de </a:t>
            </a:r>
            <a:r>
              <a:rPr lang="en-GB" sz="2800" b="1" u="sng" dirty="0" err="1"/>
              <a:t>Geest</a:t>
            </a:r>
            <a:r>
              <a:rPr lang="en-GB" sz="2800" b="1" u="sng" dirty="0"/>
              <a:t>)</a:t>
            </a:r>
            <a:endParaRPr lang="LID4096" sz="2800" b="1" u="sng" dirty="0"/>
          </a:p>
        </p:txBody>
      </p:sp>
    </p:spTree>
    <p:extLst>
      <p:ext uri="{BB962C8B-B14F-4D97-AF65-F5344CB8AC3E}">
        <p14:creationId xmlns:p14="http://schemas.microsoft.com/office/powerpoint/2010/main" val="2110934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A9903B-9E35-4496-960A-A512DE98D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Leg </a:t>
            </a:r>
            <a:r>
              <a:rPr lang="en-GB" dirty="0" err="1"/>
              <a:t>alles</a:t>
            </a:r>
            <a:r>
              <a:rPr lang="en-GB" dirty="0"/>
              <a:t> </a:t>
            </a:r>
            <a:r>
              <a:rPr lang="en-GB" dirty="0" err="1"/>
              <a:t>af</a:t>
            </a:r>
            <a:endParaRPr lang="LID4096" dirty="0"/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4FD77C72-DD6A-4472-A6B0-88A36185C9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840" y="2044427"/>
            <a:ext cx="3560880" cy="2378668"/>
          </a:xfrm>
        </p:spPr>
      </p:pic>
      <p:pic>
        <p:nvPicPr>
          <p:cNvPr id="6146" name="Picture 2" descr="Afbeeldingsresultaat voor ballon loslaten">
            <a:extLst>
              <a:ext uri="{FF2B5EF4-FFF2-40B4-BE49-F238E27FC236}">
                <a16:creationId xmlns:a16="http://schemas.microsoft.com/office/drawing/2014/main" id="{CBC28F9A-D60C-4211-9F6D-30D0073BF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995" y="2340528"/>
            <a:ext cx="2788326" cy="416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543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40DF72-2990-4C47-93DF-0D3FEDA72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Laat</a:t>
            </a:r>
            <a:r>
              <a:rPr lang="en-GB" dirty="0"/>
              <a:t> je </a:t>
            </a:r>
            <a:r>
              <a:rPr lang="en-GB" dirty="0" err="1"/>
              <a:t>onderdompelen</a:t>
            </a:r>
            <a:endParaRPr lang="LID4096" dirty="0"/>
          </a:p>
        </p:txBody>
      </p:sp>
      <p:pic>
        <p:nvPicPr>
          <p:cNvPr id="7172" name="Picture 4" descr="Afbeeldingsresultaat voor onderdompelen">
            <a:extLst>
              <a:ext uri="{FF2B5EF4-FFF2-40B4-BE49-F238E27FC236}">
                <a16:creationId xmlns:a16="http://schemas.microsoft.com/office/drawing/2014/main" id="{8CCEC4B7-3F36-47ED-93DF-82D259D0C2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33" y="2554189"/>
            <a:ext cx="7185198" cy="270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055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CA8FFD-6215-4614-BDC8-D6A5DC070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ontdek</a:t>
            </a:r>
            <a:r>
              <a:rPr lang="en-GB" dirty="0"/>
              <a:t>: </a:t>
            </a:r>
            <a:r>
              <a:rPr lang="en-GB" dirty="0" err="1"/>
              <a:t>ik</a:t>
            </a:r>
            <a:r>
              <a:rPr lang="en-GB" dirty="0"/>
              <a:t> ben </a:t>
            </a:r>
            <a:r>
              <a:rPr lang="en-GB" dirty="0" err="1"/>
              <a:t>een</a:t>
            </a:r>
            <a:r>
              <a:rPr lang="en-GB" dirty="0"/>
              <a:t> kind</a:t>
            </a:r>
            <a:endParaRPr lang="LID4096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9D2A8F-2179-4D1E-BFD0-6E900F749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642" y="1892816"/>
            <a:ext cx="8073019" cy="14005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“</a:t>
            </a:r>
            <a:r>
              <a:rPr lang="en-GB" sz="2800" dirty="0" err="1"/>
              <a:t>Zijn</a:t>
            </a:r>
            <a:r>
              <a:rPr lang="en-GB" sz="2800" dirty="0"/>
              <a:t> </a:t>
            </a:r>
            <a:r>
              <a:rPr lang="en-GB" sz="2800" dirty="0" err="1"/>
              <a:t>huid</a:t>
            </a:r>
            <a:r>
              <a:rPr lang="en-GB" sz="2800" dirty="0"/>
              <a:t> </a:t>
            </a:r>
            <a:r>
              <a:rPr lang="en-GB" sz="2800" dirty="0" err="1"/>
              <a:t>werd</a:t>
            </a:r>
            <a:r>
              <a:rPr lang="en-GB" sz="2800" dirty="0"/>
              <a:t> </a:t>
            </a:r>
            <a:r>
              <a:rPr lang="en-GB" sz="2800" dirty="0" err="1"/>
              <a:t>weer</a:t>
            </a:r>
            <a:r>
              <a:rPr lang="en-GB" sz="2800" dirty="0"/>
              <a:t> </a:t>
            </a:r>
            <a:r>
              <a:rPr lang="en-GB" sz="2800" dirty="0" err="1"/>
              <a:t>gezond</a:t>
            </a:r>
            <a:r>
              <a:rPr lang="en-GB" sz="2800" dirty="0"/>
              <a:t>, zo </a:t>
            </a:r>
            <a:r>
              <a:rPr lang="en-GB" sz="2800" dirty="0" err="1"/>
              <a:t>gaaf</a:t>
            </a:r>
            <a:r>
              <a:rPr lang="en-GB" sz="2800" dirty="0"/>
              <a:t> </a:t>
            </a:r>
            <a:r>
              <a:rPr lang="en-GB" sz="2800" dirty="0" err="1"/>
              <a:t>als</a:t>
            </a:r>
            <a:r>
              <a:rPr lang="en-GB" sz="2800" dirty="0"/>
              <a:t> de </a:t>
            </a:r>
            <a:r>
              <a:rPr lang="en-GB" sz="2800" dirty="0" err="1"/>
              <a:t>huid</a:t>
            </a:r>
            <a:r>
              <a:rPr lang="en-GB" sz="2800" dirty="0"/>
              <a:t> van </a:t>
            </a:r>
            <a:r>
              <a:rPr lang="en-GB" sz="2800" dirty="0" err="1"/>
              <a:t>een</a:t>
            </a:r>
            <a:r>
              <a:rPr lang="en-GB" sz="2800" dirty="0"/>
              <a:t> kind, </a:t>
            </a:r>
            <a:r>
              <a:rPr lang="en-GB" sz="2800" dirty="0" err="1"/>
              <a:t>en</a:t>
            </a:r>
            <a:r>
              <a:rPr lang="en-GB" sz="2800" dirty="0"/>
              <a:t> </a:t>
            </a:r>
            <a:r>
              <a:rPr lang="en-GB" sz="2800" dirty="0" err="1"/>
              <a:t>hij</a:t>
            </a:r>
            <a:r>
              <a:rPr lang="en-GB" sz="2800" dirty="0"/>
              <a:t> was </a:t>
            </a:r>
            <a:r>
              <a:rPr lang="en-GB" sz="2800" dirty="0" err="1"/>
              <a:t>weer</a:t>
            </a:r>
            <a:r>
              <a:rPr lang="en-GB" sz="2800" dirty="0"/>
              <a:t> rein”</a:t>
            </a:r>
          </a:p>
        </p:txBody>
      </p:sp>
      <p:pic>
        <p:nvPicPr>
          <p:cNvPr id="5122" name="Picture 2" descr="Afbeeldingsresultaat voor onze vader">
            <a:hlinkClick r:id="rId2"/>
            <a:extLst>
              <a:ext uri="{FF2B5EF4-FFF2-40B4-BE49-F238E27FC236}">
                <a16:creationId xmlns:a16="http://schemas.microsoft.com/office/drawing/2014/main" id="{D0149F1D-C507-401B-A2F1-A9152A23C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24" y="3820914"/>
            <a:ext cx="726757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581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432430-F08D-4E5F-A846-648795E99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ontvang</a:t>
            </a:r>
            <a:endParaRPr lang="LID4096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FF3B14B-4354-48EF-8C92-05375D17DB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2781" y="2021747"/>
            <a:ext cx="6187329" cy="4124886"/>
          </a:xfrm>
        </p:spPr>
      </p:pic>
    </p:spTree>
    <p:extLst>
      <p:ext uri="{BB962C8B-B14F-4D97-AF65-F5344CB8AC3E}">
        <p14:creationId xmlns:p14="http://schemas.microsoft.com/office/powerpoint/2010/main" val="4272860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4408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098" name="Picture 2" descr="Afbeeldingsresultaat voor de geest zelf verzekert onze geest">
            <a:extLst>
              <a:ext uri="{FF2B5EF4-FFF2-40B4-BE49-F238E27FC236}">
                <a16:creationId xmlns:a16="http://schemas.microsoft.com/office/drawing/2014/main" id="{77B2C2B3-6BA4-459C-B171-5A192F62D5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0" r="7894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52B1435E-BAB8-43AB-AF6A-C15D437DC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415649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</Words>
  <Application>Microsoft Office PowerPoint</Application>
  <PresentationFormat>Diavoorstelling (4:3)</PresentationFormat>
  <Paragraphs>9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Ion</vt:lpstr>
      <vt:lpstr>PowerPoint-presentatie</vt:lpstr>
      <vt:lpstr>PowerPoint-presentatie</vt:lpstr>
      <vt:lpstr>Lijken op Jezus</vt:lpstr>
      <vt:lpstr>Leg alles af</vt:lpstr>
      <vt:lpstr>Laat je onderdompelen</vt:lpstr>
      <vt:lpstr>En ontdek: ik ben een kind</vt:lpstr>
      <vt:lpstr>En ontvang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Cornelis Hamstra</dc:creator>
  <cp:lastModifiedBy>Cornelis Hamstra</cp:lastModifiedBy>
  <cp:revision>1</cp:revision>
  <dcterms:created xsi:type="dcterms:W3CDTF">2019-01-31T15:11:35Z</dcterms:created>
  <dcterms:modified xsi:type="dcterms:W3CDTF">2019-01-31T15:48:04Z</dcterms:modified>
</cp:coreProperties>
</file>