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1" r:id="rId1"/>
  </p:sldMasterIdLst>
  <p:handoutMasterIdLst>
    <p:handoutMasterId r:id="rId8"/>
  </p:handoutMasterIdLst>
  <p:sldIdLst>
    <p:sldId id="288" r:id="rId2"/>
    <p:sldId id="289" r:id="rId3"/>
    <p:sldId id="293" r:id="rId4"/>
    <p:sldId id="290" r:id="rId5"/>
    <p:sldId id="291" r:id="rId6"/>
    <p:sldId id="292" r:id="rId7"/>
  </p:sldIdLst>
  <p:sldSz cx="9144000" cy="6858000" type="screen4x3"/>
  <p:notesSz cx="6877050" cy="100028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1374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95725" y="0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89DAD-6250-4AC7-81D1-4615DD3A1FC2}" type="datetimeFigureOut">
              <a:rPr lang="nl-NL" smtClean="0"/>
              <a:t>24-1-2019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501188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95725" y="9501188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F3B28-6EC6-47E9-B4D9-2CA6916AB2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9633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997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08710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16784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71531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7232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1/24/2019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03620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1/24/2019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86912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892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641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828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973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955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407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1/24/2019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186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1/24/2019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045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1/24/2019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508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708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8087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p:hf sldNum="0"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com/url?sa=i&amp;rct=j&amp;q=&amp;esrc=s&amp;source=images&amp;cd=&amp;cad=rja&amp;uact=8&amp;ved=2ahUKEwin3JT7wIbgAhXEIlAKHZ_OD_8QjRx6BAgBEAU&amp;url=https%3A%2F%2Fwww.anshoornweg.nl%2Fwens-van-een-oude-vrouw%2F&amp;psig=AOvVaw3orJ07sSz46SC4iVfXxoQk&amp;ust=1548422321768645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google.com/url?sa=i&amp;rct=j&amp;q=&amp;esrc=s&amp;source=images&amp;cd=&amp;cad=rja&amp;uact=8&amp;ved=2ahUKEwi3i6OnxobgAhVFL1AKHcOeC68QjRx6BAgBEAU&amp;url=https%3A%2F%2Fwww.tishiergeenhotel.nl%2Fhoe-puber-toch-aan-praten-krijgt%2F&amp;psig=AOvVaw0XIGgoQ3JUs_MuoO3VBRfQ&amp;ust=154842377901616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 descr="Afbeeldingsresultaat voor oude vrouw in stoel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627" y="1989378"/>
            <a:ext cx="5175799" cy="404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068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Hou dit vast</a:t>
            </a:r>
            <a:endParaRPr lang="nl-NL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542" y="1740911"/>
            <a:ext cx="6152678" cy="4195762"/>
          </a:xfrm>
        </p:spPr>
      </p:pic>
    </p:spTree>
    <p:extLst>
      <p:ext uri="{BB962C8B-B14F-4D97-AF65-F5344CB8AC3E}">
        <p14:creationId xmlns:p14="http://schemas.microsoft.com/office/powerpoint/2010/main" val="4254028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Hou dit allesomvattende vast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48482" y="2177616"/>
            <a:ext cx="7630500" cy="40569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 smtClean="0"/>
              <a:t>“Hun </a:t>
            </a:r>
            <a:r>
              <a:rPr lang="nl-NL" sz="2800" dirty="0"/>
              <a:t>lessen zijn een sierlijke krans om je </a:t>
            </a:r>
            <a:r>
              <a:rPr lang="nl-NL" sz="2800" dirty="0" smtClean="0"/>
              <a:t>hoofd, ze </a:t>
            </a:r>
            <a:r>
              <a:rPr lang="nl-NL" sz="2800" dirty="0"/>
              <a:t>zijn een ketting om je hals</a:t>
            </a:r>
            <a:r>
              <a:rPr lang="nl-NL" sz="2800" dirty="0" smtClean="0"/>
              <a:t>.” (1:9)</a:t>
            </a:r>
            <a:endParaRPr lang="nl-NL" sz="2800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sz="2800" dirty="0" smtClean="0"/>
              <a:t>“Bind </a:t>
            </a:r>
            <a:r>
              <a:rPr lang="nl-NL" sz="2800" dirty="0"/>
              <a:t>hun onderricht voor altijd op je </a:t>
            </a:r>
            <a:r>
              <a:rPr lang="nl-NL" sz="2800" dirty="0" smtClean="0"/>
              <a:t>hart, wind </a:t>
            </a:r>
            <a:r>
              <a:rPr lang="nl-NL" sz="2800" dirty="0"/>
              <a:t>het om je hals</a:t>
            </a:r>
            <a:r>
              <a:rPr lang="nl-NL" sz="2800" dirty="0" smtClean="0"/>
              <a:t>.” (6:21)</a:t>
            </a:r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r>
              <a:rPr lang="nl-NL" sz="2800" dirty="0" smtClean="0"/>
              <a:t>“draag </a:t>
            </a:r>
            <a:r>
              <a:rPr lang="nl-NL" sz="2800" dirty="0"/>
              <a:t>mijn woorden als een ring aan je </a:t>
            </a:r>
            <a:r>
              <a:rPr lang="nl-NL" sz="2800" dirty="0" smtClean="0"/>
              <a:t>vinger, schrijf </a:t>
            </a:r>
            <a:r>
              <a:rPr lang="nl-NL" sz="2800" dirty="0"/>
              <a:t>ze in je hart</a:t>
            </a:r>
            <a:r>
              <a:rPr lang="nl-NL" sz="2800" dirty="0" smtClean="0"/>
              <a:t>.” (7:3)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1443432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Ondanks alles 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47" y="1927947"/>
            <a:ext cx="6293643" cy="4195762"/>
          </a:xfrm>
        </p:spPr>
      </p:pic>
    </p:spTree>
    <p:extLst>
      <p:ext uri="{BB962C8B-B14F-4D97-AF65-F5344CB8AC3E}">
        <p14:creationId xmlns:p14="http://schemas.microsoft.com/office/powerpoint/2010/main" val="2565327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Dan volg je God</a:t>
            </a:r>
            <a:endParaRPr lang="nl-NL" dirty="0"/>
          </a:p>
        </p:txBody>
      </p:sp>
      <p:pic>
        <p:nvPicPr>
          <p:cNvPr id="4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35" y="1853248"/>
            <a:ext cx="6524837" cy="4195762"/>
          </a:xfrm>
        </p:spPr>
      </p:pic>
    </p:spTree>
    <p:extLst>
      <p:ext uri="{BB962C8B-B14F-4D97-AF65-F5344CB8AC3E}">
        <p14:creationId xmlns:p14="http://schemas.microsoft.com/office/powerpoint/2010/main" val="871047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En leef je</a:t>
            </a:r>
            <a:endParaRPr lang="nl-NL" dirty="0"/>
          </a:p>
        </p:txBody>
      </p:sp>
      <p:pic>
        <p:nvPicPr>
          <p:cNvPr id="3074" name="Picture 2" descr="Afbeeldingsresultaat voor goed gesprek ouder puber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609" y="1329629"/>
            <a:ext cx="3530861" cy="2559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7" y="2784765"/>
            <a:ext cx="2951018" cy="295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4206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3276</TotalTime>
  <Words>77</Words>
  <Application>Microsoft Office PowerPoint</Application>
  <PresentationFormat>Diavoorstelling (4:3)</PresentationFormat>
  <Paragraphs>10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1" baseType="lpstr">
      <vt:lpstr>Arial</vt:lpstr>
      <vt:lpstr>Calibri</vt:lpstr>
      <vt:lpstr>Century Gothic</vt:lpstr>
      <vt:lpstr>Wingdings 3</vt:lpstr>
      <vt:lpstr>Ion</vt:lpstr>
      <vt:lpstr>PowerPoint-presentatie</vt:lpstr>
      <vt:lpstr>Hou dit vast</vt:lpstr>
      <vt:lpstr>Hou dit allesomvattende vast</vt:lpstr>
      <vt:lpstr>Ondanks alles </vt:lpstr>
      <vt:lpstr>Dan volg je God</vt:lpstr>
      <vt:lpstr>En leef je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Cornelis</dc:creator>
  <cp:lastModifiedBy>Cornelis Hamstra</cp:lastModifiedBy>
  <cp:revision>112</cp:revision>
  <cp:lastPrinted>2018-11-08T09:01:14Z</cp:lastPrinted>
  <dcterms:created xsi:type="dcterms:W3CDTF">2015-03-31T12:55:01Z</dcterms:created>
  <dcterms:modified xsi:type="dcterms:W3CDTF">2019-01-24T14:01:10Z</dcterms:modified>
</cp:coreProperties>
</file>