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72"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6" r:id="rId19"/>
    <p:sldId id="273" r:id="rId20"/>
    <p:sldId id="274" r:id="rId21"/>
    <p:sldId id="279" r:id="rId22"/>
    <p:sldId id="275" r:id="rId23"/>
    <p:sldId id="277" r:id="rId24"/>
    <p:sldId id="278"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C406128-B265-4753-B62D-179A1342D7C4}" type="datetimeFigureOut">
              <a:rPr lang="nl-NL" smtClean="0"/>
              <a:t>24-12-2018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B5FA31-5CA0-49EC-A470-01FE13E03C3B}" type="slidenum">
              <a:rPr lang="nl-NL" smtClean="0"/>
              <a:t>‹nr.›</a:t>
            </a:fld>
            <a:endParaRPr lang="nl-NL"/>
          </a:p>
        </p:txBody>
      </p:sp>
    </p:spTree>
    <p:extLst>
      <p:ext uri="{BB962C8B-B14F-4D97-AF65-F5344CB8AC3E}">
        <p14:creationId xmlns:p14="http://schemas.microsoft.com/office/powerpoint/2010/main" val="160177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C406128-B265-4753-B62D-179A1342D7C4}" type="datetimeFigureOut">
              <a:rPr lang="nl-NL" smtClean="0"/>
              <a:t>24-12-2018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B5FA31-5CA0-49EC-A470-01FE13E03C3B}" type="slidenum">
              <a:rPr lang="nl-NL" smtClean="0"/>
              <a:t>‹nr.›</a:t>
            </a:fld>
            <a:endParaRPr lang="nl-NL"/>
          </a:p>
        </p:txBody>
      </p:sp>
    </p:spTree>
    <p:extLst>
      <p:ext uri="{BB962C8B-B14F-4D97-AF65-F5344CB8AC3E}">
        <p14:creationId xmlns:p14="http://schemas.microsoft.com/office/powerpoint/2010/main" val="429248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C406128-B265-4753-B62D-179A1342D7C4}" type="datetimeFigureOut">
              <a:rPr lang="nl-NL" smtClean="0"/>
              <a:t>24-12-2018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B5FA31-5CA0-49EC-A470-01FE13E03C3B}"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00188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C406128-B265-4753-B62D-179A1342D7C4}" type="datetimeFigureOut">
              <a:rPr lang="nl-NL" smtClean="0"/>
              <a:t>24-12-2018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B5FA31-5CA0-49EC-A470-01FE13E03C3B}" type="slidenum">
              <a:rPr lang="nl-NL" smtClean="0"/>
              <a:t>‹nr.›</a:t>
            </a:fld>
            <a:endParaRPr lang="nl-NL"/>
          </a:p>
        </p:txBody>
      </p:sp>
    </p:spTree>
    <p:extLst>
      <p:ext uri="{BB962C8B-B14F-4D97-AF65-F5344CB8AC3E}">
        <p14:creationId xmlns:p14="http://schemas.microsoft.com/office/powerpoint/2010/main" val="1061190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C406128-B265-4753-B62D-179A1342D7C4}" type="datetimeFigureOut">
              <a:rPr lang="nl-NL" smtClean="0"/>
              <a:t>24-12-2018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B5FA31-5CA0-49EC-A470-01FE13E03C3B}"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30700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C406128-B265-4753-B62D-179A1342D7C4}" type="datetimeFigureOut">
              <a:rPr lang="nl-NL" smtClean="0"/>
              <a:t>24-12-2018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B5FA31-5CA0-49EC-A470-01FE13E03C3B}" type="slidenum">
              <a:rPr lang="nl-NL" smtClean="0"/>
              <a:t>‹nr.›</a:t>
            </a:fld>
            <a:endParaRPr lang="nl-NL"/>
          </a:p>
        </p:txBody>
      </p:sp>
    </p:spTree>
    <p:extLst>
      <p:ext uri="{BB962C8B-B14F-4D97-AF65-F5344CB8AC3E}">
        <p14:creationId xmlns:p14="http://schemas.microsoft.com/office/powerpoint/2010/main" val="2390913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C406128-B265-4753-B62D-179A1342D7C4}" type="datetimeFigureOut">
              <a:rPr lang="nl-NL" smtClean="0"/>
              <a:t>24-12-2018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B5FA31-5CA0-49EC-A470-01FE13E03C3B}" type="slidenum">
              <a:rPr lang="nl-NL" smtClean="0"/>
              <a:t>‹nr.›</a:t>
            </a:fld>
            <a:endParaRPr lang="nl-NL"/>
          </a:p>
        </p:txBody>
      </p:sp>
    </p:spTree>
    <p:extLst>
      <p:ext uri="{BB962C8B-B14F-4D97-AF65-F5344CB8AC3E}">
        <p14:creationId xmlns:p14="http://schemas.microsoft.com/office/powerpoint/2010/main" val="1288130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C406128-B265-4753-B62D-179A1342D7C4}" type="datetimeFigureOut">
              <a:rPr lang="nl-NL" smtClean="0"/>
              <a:t>24-12-2018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B5FA31-5CA0-49EC-A470-01FE13E03C3B}" type="slidenum">
              <a:rPr lang="nl-NL" smtClean="0"/>
              <a:t>‹nr.›</a:t>
            </a:fld>
            <a:endParaRPr lang="nl-NL"/>
          </a:p>
        </p:txBody>
      </p:sp>
    </p:spTree>
    <p:extLst>
      <p:ext uri="{BB962C8B-B14F-4D97-AF65-F5344CB8AC3E}">
        <p14:creationId xmlns:p14="http://schemas.microsoft.com/office/powerpoint/2010/main" val="64476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C406128-B265-4753-B62D-179A1342D7C4}" type="datetimeFigureOut">
              <a:rPr lang="nl-NL" smtClean="0"/>
              <a:t>24-12-2018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B5FA31-5CA0-49EC-A470-01FE13E03C3B}" type="slidenum">
              <a:rPr lang="nl-NL" smtClean="0"/>
              <a:t>‹nr.›</a:t>
            </a:fld>
            <a:endParaRPr lang="nl-NL"/>
          </a:p>
        </p:txBody>
      </p:sp>
    </p:spTree>
    <p:extLst>
      <p:ext uri="{BB962C8B-B14F-4D97-AF65-F5344CB8AC3E}">
        <p14:creationId xmlns:p14="http://schemas.microsoft.com/office/powerpoint/2010/main" val="4128205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C406128-B265-4753-B62D-179A1342D7C4}" type="datetimeFigureOut">
              <a:rPr lang="nl-NL" smtClean="0"/>
              <a:t>24-12-2018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B5FA31-5CA0-49EC-A470-01FE13E03C3B}" type="slidenum">
              <a:rPr lang="nl-NL" smtClean="0"/>
              <a:t>‹nr.›</a:t>
            </a:fld>
            <a:endParaRPr lang="nl-NL"/>
          </a:p>
        </p:txBody>
      </p:sp>
    </p:spTree>
    <p:extLst>
      <p:ext uri="{BB962C8B-B14F-4D97-AF65-F5344CB8AC3E}">
        <p14:creationId xmlns:p14="http://schemas.microsoft.com/office/powerpoint/2010/main" val="309188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C406128-B265-4753-B62D-179A1342D7C4}" type="datetimeFigureOut">
              <a:rPr lang="nl-NL" smtClean="0"/>
              <a:t>24-12-2018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CB5FA31-5CA0-49EC-A470-01FE13E03C3B}" type="slidenum">
              <a:rPr lang="nl-NL" smtClean="0"/>
              <a:t>‹nr.›</a:t>
            </a:fld>
            <a:endParaRPr lang="nl-NL"/>
          </a:p>
        </p:txBody>
      </p:sp>
    </p:spTree>
    <p:extLst>
      <p:ext uri="{BB962C8B-B14F-4D97-AF65-F5344CB8AC3E}">
        <p14:creationId xmlns:p14="http://schemas.microsoft.com/office/powerpoint/2010/main" val="381163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C406128-B265-4753-B62D-179A1342D7C4}" type="datetimeFigureOut">
              <a:rPr lang="nl-NL" smtClean="0"/>
              <a:t>24-12-2018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CB5FA31-5CA0-49EC-A470-01FE13E03C3B}" type="slidenum">
              <a:rPr lang="nl-NL" smtClean="0"/>
              <a:t>‹nr.›</a:t>
            </a:fld>
            <a:endParaRPr lang="nl-NL"/>
          </a:p>
        </p:txBody>
      </p:sp>
    </p:spTree>
    <p:extLst>
      <p:ext uri="{BB962C8B-B14F-4D97-AF65-F5344CB8AC3E}">
        <p14:creationId xmlns:p14="http://schemas.microsoft.com/office/powerpoint/2010/main" val="210432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C406128-B265-4753-B62D-179A1342D7C4}" type="datetimeFigureOut">
              <a:rPr lang="nl-NL" smtClean="0"/>
              <a:t>24-12-2018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CB5FA31-5CA0-49EC-A470-01FE13E03C3B}" type="slidenum">
              <a:rPr lang="nl-NL" smtClean="0"/>
              <a:t>‹nr.›</a:t>
            </a:fld>
            <a:endParaRPr lang="nl-NL"/>
          </a:p>
        </p:txBody>
      </p:sp>
    </p:spTree>
    <p:extLst>
      <p:ext uri="{BB962C8B-B14F-4D97-AF65-F5344CB8AC3E}">
        <p14:creationId xmlns:p14="http://schemas.microsoft.com/office/powerpoint/2010/main" val="11867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06128-B265-4753-B62D-179A1342D7C4}" type="datetimeFigureOut">
              <a:rPr lang="nl-NL" smtClean="0"/>
              <a:t>24-12-2018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CB5FA31-5CA0-49EC-A470-01FE13E03C3B}" type="slidenum">
              <a:rPr lang="nl-NL" smtClean="0"/>
              <a:t>‹nr.›</a:t>
            </a:fld>
            <a:endParaRPr lang="nl-NL"/>
          </a:p>
        </p:txBody>
      </p:sp>
    </p:spTree>
    <p:extLst>
      <p:ext uri="{BB962C8B-B14F-4D97-AF65-F5344CB8AC3E}">
        <p14:creationId xmlns:p14="http://schemas.microsoft.com/office/powerpoint/2010/main" val="303761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C406128-B265-4753-B62D-179A1342D7C4}" type="datetimeFigureOut">
              <a:rPr lang="nl-NL" smtClean="0"/>
              <a:t>24-12-2018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CB5FA31-5CA0-49EC-A470-01FE13E03C3B}" type="slidenum">
              <a:rPr lang="nl-NL" smtClean="0"/>
              <a:t>‹nr.›</a:t>
            </a:fld>
            <a:endParaRPr lang="nl-NL"/>
          </a:p>
        </p:txBody>
      </p:sp>
    </p:spTree>
    <p:extLst>
      <p:ext uri="{BB962C8B-B14F-4D97-AF65-F5344CB8AC3E}">
        <p14:creationId xmlns:p14="http://schemas.microsoft.com/office/powerpoint/2010/main" val="165476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C406128-B265-4753-B62D-179A1342D7C4}" type="datetimeFigureOut">
              <a:rPr lang="nl-NL" smtClean="0"/>
              <a:t>24-12-2018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CB5FA31-5CA0-49EC-A470-01FE13E03C3B}" type="slidenum">
              <a:rPr lang="nl-NL" smtClean="0"/>
              <a:t>‹nr.›</a:t>
            </a:fld>
            <a:endParaRPr lang="nl-NL"/>
          </a:p>
        </p:txBody>
      </p:sp>
    </p:spTree>
    <p:extLst>
      <p:ext uri="{BB962C8B-B14F-4D97-AF65-F5344CB8AC3E}">
        <p14:creationId xmlns:p14="http://schemas.microsoft.com/office/powerpoint/2010/main" val="236306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406128-B265-4753-B62D-179A1342D7C4}" type="datetimeFigureOut">
              <a:rPr lang="nl-NL" smtClean="0"/>
              <a:t>24-12-2018</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CB5FA31-5CA0-49EC-A470-01FE13E03C3B}" type="slidenum">
              <a:rPr lang="nl-NL" smtClean="0"/>
              <a:t>‹nr.›</a:t>
            </a:fld>
            <a:endParaRPr lang="nl-NL"/>
          </a:p>
        </p:txBody>
      </p:sp>
    </p:spTree>
    <p:extLst>
      <p:ext uri="{BB962C8B-B14F-4D97-AF65-F5344CB8AC3E}">
        <p14:creationId xmlns:p14="http://schemas.microsoft.com/office/powerpoint/2010/main" val="4053156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url?sa=i&amp;rct=j&amp;q=&amp;esrc=s&amp;source=images&amp;cd=&amp;cad=rja&amp;uact=8&amp;ved=2ahUKEwiNl5DGrbjfAhULaFAKHcKkBPsQjRx6BAgBEAU&amp;url=https%3A%2F%2Fwww.myfootprints.nl%2Ffoto-van-de-maand%2Fde-foto-van-de-maand-heidevelden-van-de-posbank%2F&amp;psig=AOvVaw0VqfFHpRbZWw7A-LNbdpYO&amp;ust=154573704346112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hfmiddennederland.nl/actueel/7933/nachtvissen-rijkerswoerdse-plassen-in-2016-vrijgegeven.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2ahUKEwivouiRrrjfAhWRYlAKHTw4CXcQjRx6BAgBEAU&amp;url=http%3A%2F%2Ffooto.nl%2F12MIp%2Fherfst-in-sonsbeek&amp;psig=AOvVaw0OFWnuZtnWLW3i4VTdAUpe&amp;ust=154573724826395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rct=j&amp;q=&amp;esrc=s&amp;source=images&amp;cd=&amp;cad=rja&amp;uact=8&amp;ved=2ahUKEwiehOKPr7jfAhXQJlAKHWfuAREQjRx6BAgBEAU&amp;url=https%3A%2F%2Fwww.derooyhoveniers.nl%2Fdiverse%2Fslecht-met-de-huismus%2F&amp;psig=AOvVaw2NDLe82ds232Err1j7VQcT&amp;ust=154573729864437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m/url?sa=i&amp;rct=j&amp;q=&amp;esrc=s&amp;source=images&amp;cd=&amp;cad=rja&amp;uact=8&amp;ved=2ahUKEwiQ8OLvq7jfAhWPblAKHR-ODMEQjRx6BAgBEAU&amp;url=https%3A%2F%2Fwww.ad.nl%2Fbinnenland%2Fdit-is-hem-de-world-press-photo-van-2018~af6c5723%2F&amp;psig=AOvVaw2ABWfztLa1KFSgmxbBAQ1-&amp;ust=154573656643176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6600" dirty="0" smtClean="0"/>
              <a:t>Wat doe je hier?</a:t>
            </a:r>
            <a:endParaRPr lang="nl-NL" sz="6600" dirty="0"/>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2766506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err="1" smtClean="0"/>
              <a:t>Plitvice</a:t>
            </a:r>
            <a:r>
              <a:rPr lang="nl-NL" dirty="0" smtClean="0"/>
              <a:t> (Kroatië)</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7917" y="1402452"/>
            <a:ext cx="7242465" cy="5267248"/>
          </a:xfrm>
        </p:spPr>
      </p:pic>
    </p:spTree>
    <p:extLst>
      <p:ext uri="{BB962C8B-B14F-4D97-AF65-F5344CB8AC3E}">
        <p14:creationId xmlns:p14="http://schemas.microsoft.com/office/powerpoint/2010/main" val="950899643"/>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Kavango-Zambezi</a:t>
            </a:r>
            <a:r>
              <a:rPr lang="nl-NL" dirty="0" smtClean="0"/>
              <a:t> (o.a. Botswana)</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293957"/>
            <a:ext cx="8283934" cy="5564043"/>
          </a:xfrm>
        </p:spPr>
      </p:pic>
    </p:spTree>
    <p:extLst>
      <p:ext uri="{BB962C8B-B14F-4D97-AF65-F5344CB8AC3E}">
        <p14:creationId xmlns:p14="http://schemas.microsoft.com/office/powerpoint/2010/main" val="4126500670"/>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Schiermonnikoog</a:t>
            </a:r>
            <a:endParaRPr lang="nl-NL"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270000"/>
            <a:ext cx="8520083" cy="5325052"/>
          </a:xfrm>
        </p:spPr>
      </p:pic>
    </p:spTree>
    <p:extLst>
      <p:ext uri="{BB962C8B-B14F-4D97-AF65-F5344CB8AC3E}">
        <p14:creationId xmlns:p14="http://schemas.microsoft.com/office/powerpoint/2010/main" val="330309919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a:t>
            </a:r>
            <a:r>
              <a:rPr lang="nl-NL" dirty="0" err="1" smtClean="0"/>
              <a:t>Posbank</a:t>
            </a:r>
            <a:endParaRPr lang="nl-NL" dirty="0"/>
          </a:p>
        </p:txBody>
      </p:sp>
      <p:pic>
        <p:nvPicPr>
          <p:cNvPr id="2050" name="Picture 2" descr="Afbeeldingsresultaat voor posbank">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1634" y="1654481"/>
            <a:ext cx="8596668" cy="453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365577"/>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err="1" smtClean="0"/>
              <a:t>Rijkerswoerdse</a:t>
            </a:r>
            <a:r>
              <a:rPr lang="nl-NL" dirty="0" smtClean="0"/>
              <a:t> Plassen</a:t>
            </a:r>
            <a:endParaRPr lang="nl-NL" dirty="0"/>
          </a:p>
        </p:txBody>
      </p:sp>
      <p:pic>
        <p:nvPicPr>
          <p:cNvPr id="3076" name="Picture 4" descr="Gerelateerde afbeeldin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61208" y="1521717"/>
            <a:ext cx="7544197" cy="502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407241"/>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smtClean="0"/>
              <a:t>Sonsbeekpark</a:t>
            </a:r>
            <a:endParaRPr lang="nl-NL" dirty="0"/>
          </a:p>
        </p:txBody>
      </p:sp>
      <p:pic>
        <p:nvPicPr>
          <p:cNvPr id="4098" name="Picture 2" descr="Afbeeldingsresultaat voor sonsbeekpark">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4336" y="1650345"/>
            <a:ext cx="7443400" cy="481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752140"/>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7300" y="557646"/>
            <a:ext cx="8596668" cy="1320800"/>
          </a:xfrm>
        </p:spPr>
        <p:txBody>
          <a:bodyPr/>
          <a:lstStyle/>
          <a:p>
            <a:r>
              <a:rPr lang="nl-NL" dirty="0" smtClean="0"/>
              <a:t>Huismus</a:t>
            </a:r>
            <a:endParaRPr lang="nl-NL" dirty="0"/>
          </a:p>
        </p:txBody>
      </p:sp>
      <p:pic>
        <p:nvPicPr>
          <p:cNvPr id="5122" name="Picture 2" descr="Afbeeldingsresultaat voor huismus">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7300" y="1582621"/>
            <a:ext cx="7355748" cy="490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361990"/>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2.Hij is de Bevrijder </a:t>
            </a:r>
            <a:endParaRPr lang="nl-NL" dirty="0"/>
          </a:p>
        </p:txBody>
      </p:sp>
      <p:pic>
        <p:nvPicPr>
          <p:cNvPr id="1026" name="Picture 2" descr="Afbeeldingsresultaat voor world press foto 2018">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9810" y="1671160"/>
            <a:ext cx="7049633" cy="469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910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3. Hij is almachtig en wijs</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591" y="2148387"/>
            <a:ext cx="6351505" cy="3566613"/>
          </a:xfrm>
        </p:spPr>
      </p:pic>
    </p:spTree>
    <p:extLst>
      <p:ext uri="{BB962C8B-B14F-4D97-AF65-F5344CB8AC3E}">
        <p14:creationId xmlns:p14="http://schemas.microsoft.com/office/powerpoint/2010/main" val="970010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677334" y="609600"/>
            <a:ext cx="8596668" cy="5226628"/>
          </a:xfrm>
        </p:spPr>
        <p:txBody>
          <a:bodyPr>
            <a:noAutofit/>
          </a:bodyPr>
          <a:lstStyle/>
          <a:p>
            <a:pPr marL="0" indent="0">
              <a:buNone/>
            </a:pPr>
            <a:r>
              <a:rPr lang="nl-NL" sz="3200" b="1" dirty="0"/>
              <a:t>De enige God</a:t>
            </a:r>
          </a:p>
          <a:p>
            <a:pPr marL="0" indent="0">
              <a:buNone/>
            </a:pPr>
            <a:endParaRPr lang="nl-NL" sz="3200" b="1" dirty="0" smtClean="0"/>
          </a:p>
          <a:p>
            <a:pPr marL="0" indent="0">
              <a:buNone/>
            </a:pPr>
            <a:r>
              <a:rPr lang="nl-NL" sz="3200" b="1" dirty="0" smtClean="0"/>
              <a:t>Wij </a:t>
            </a:r>
            <a:r>
              <a:rPr lang="nl-NL" sz="3200" b="1" dirty="0"/>
              <a:t>geloven allen met het hart en belijden met de mond, dat er </a:t>
            </a:r>
            <a:r>
              <a:rPr lang="nl-NL" sz="3200" b="1" dirty="0" smtClean="0"/>
              <a:t>één </a:t>
            </a:r>
            <a:r>
              <a:rPr lang="nl-NL" sz="3200" b="1" dirty="0"/>
              <a:t>God is, een geheel enig en eenvoudig geestelijk wezen. Hij is eeuwig, niet te doorgronden, onzienlijk, onveranderlijk, oneindig, almachtig. Hij is volkomen wijs, rechtvaardig en goed, en een zeer overvloedige bron van al het goede.</a:t>
            </a:r>
          </a:p>
          <a:p>
            <a:endParaRPr lang="nl-NL" sz="3200" dirty="0"/>
          </a:p>
        </p:txBody>
      </p:sp>
    </p:spTree>
    <p:extLst>
      <p:ext uri="{BB962C8B-B14F-4D97-AF65-F5344CB8AC3E}">
        <p14:creationId xmlns:p14="http://schemas.microsoft.com/office/powerpoint/2010/main" val="3808553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 in leven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4400" dirty="0" smtClean="0"/>
              <a:t>God </a:t>
            </a:r>
            <a:r>
              <a:rPr lang="nl-NL" sz="4400" dirty="0"/>
              <a:t>verheerlijken en eeuwig in hem je voldoening </a:t>
            </a:r>
            <a:r>
              <a:rPr lang="nl-NL" sz="4400" dirty="0" smtClean="0"/>
              <a:t>vinden</a:t>
            </a:r>
          </a:p>
          <a:p>
            <a:pPr marL="0" indent="0">
              <a:buNone/>
            </a:pPr>
            <a:endParaRPr lang="nl-NL" sz="4400" dirty="0"/>
          </a:p>
          <a:p>
            <a:pPr marL="0" indent="0">
              <a:buNone/>
            </a:pPr>
            <a:r>
              <a:rPr lang="nl-NL" sz="4400" dirty="0" smtClean="0"/>
              <a:t>Loof de HEER (HALLELUJA)</a:t>
            </a:r>
            <a:endParaRPr lang="nl-NL" sz="4400" dirty="0"/>
          </a:p>
          <a:p>
            <a:endParaRPr lang="nl-NL" sz="4400" dirty="0"/>
          </a:p>
        </p:txBody>
      </p:sp>
    </p:spTree>
    <p:extLst>
      <p:ext uri="{BB962C8B-B14F-4D97-AF65-F5344CB8AC3E}">
        <p14:creationId xmlns:p14="http://schemas.microsoft.com/office/powerpoint/2010/main" val="292098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4. Hij is onze dokter</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458" y="1662545"/>
            <a:ext cx="8320370" cy="4675910"/>
          </a:xfrm>
        </p:spPr>
      </p:pic>
    </p:spTree>
    <p:extLst>
      <p:ext uri="{BB962C8B-B14F-4D97-AF65-F5344CB8AC3E}">
        <p14:creationId xmlns:p14="http://schemas.microsoft.com/office/powerpoint/2010/main" val="589764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5. Hij geeft Zijn Woord</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3782" y="1366819"/>
            <a:ext cx="6947499" cy="5210625"/>
          </a:xfrm>
        </p:spPr>
      </p:pic>
    </p:spTree>
    <p:extLst>
      <p:ext uri="{BB962C8B-B14F-4D97-AF65-F5344CB8AC3E}">
        <p14:creationId xmlns:p14="http://schemas.microsoft.com/office/powerpoint/2010/main" val="1875634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a:xfrm>
            <a:off x="677334" y="415636"/>
            <a:ext cx="8596668" cy="4545071"/>
          </a:xfrm>
        </p:spPr>
        <p:txBody>
          <a:bodyPr>
            <a:noAutofit/>
          </a:bodyPr>
          <a:lstStyle/>
          <a:p>
            <a:pPr marL="0" indent="0">
              <a:buNone/>
            </a:pPr>
            <a:r>
              <a:rPr lang="nl-NL" sz="3200" b="1" dirty="0"/>
              <a:t>Hoe wij God kennen </a:t>
            </a:r>
            <a:endParaRPr lang="nl-NL" sz="3200" b="1" dirty="0" smtClean="0"/>
          </a:p>
          <a:p>
            <a:pPr marL="0" indent="0">
              <a:buNone/>
            </a:pPr>
            <a:endParaRPr lang="nl-NL" sz="3200" b="1" dirty="0"/>
          </a:p>
          <a:p>
            <a:pPr marL="0" indent="0">
              <a:buNone/>
            </a:pPr>
            <a:r>
              <a:rPr lang="nl-NL" sz="3200" b="1" dirty="0"/>
              <a:t>Wij kennen Hem door twee middelen. Ten eerste door de schepping, </a:t>
            </a:r>
            <a:r>
              <a:rPr lang="nl-NL" sz="3200" b="1" dirty="0" err="1"/>
              <a:t>onderhouding</a:t>
            </a:r>
            <a:r>
              <a:rPr lang="nl-NL" sz="3200" b="1" dirty="0"/>
              <a:t> en regering van de hele wereld. Want deze is voor onze ogen als een prachtig boek, waarin alle schepselen, groot en klein, de letters zijn, die ons te aanschouwen geven wat van God niet gezien kan worden, namelijk </a:t>
            </a:r>
            <a:r>
              <a:rPr lang="nl-NL" sz="3200" b="1" i="1" dirty="0"/>
              <a:t>zijn eeuwige kracht en </a:t>
            </a:r>
            <a:r>
              <a:rPr lang="nl-NL" sz="3200" b="1" i="1" dirty="0" smtClean="0"/>
              <a:t>goddelijkheid.</a:t>
            </a:r>
            <a:endParaRPr lang="nl-NL" sz="3200" b="1" dirty="0"/>
          </a:p>
        </p:txBody>
      </p:sp>
    </p:spTree>
    <p:extLst>
      <p:ext uri="{BB962C8B-B14F-4D97-AF65-F5344CB8AC3E}">
        <p14:creationId xmlns:p14="http://schemas.microsoft.com/office/powerpoint/2010/main" val="3905211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677334" y="1786517"/>
            <a:ext cx="8596668" cy="3880773"/>
          </a:xfrm>
        </p:spPr>
        <p:txBody>
          <a:bodyPr>
            <a:normAutofit/>
          </a:bodyPr>
          <a:lstStyle/>
          <a:p>
            <a:pPr marL="0" indent="0">
              <a:buNone/>
            </a:pPr>
            <a:r>
              <a:rPr lang="nl-NL" sz="3200" b="1" dirty="0"/>
              <a:t>Ten tweede maakt Hij Zichzelf nog duidelijker en volkomener aan ons bekend door zijn heilig en goddelijk Woord, namelijk voor zover dat voor ons in dit leven nodig is tot zijn eer en tot behoud van de zijnen.</a:t>
            </a:r>
          </a:p>
          <a:p>
            <a:endParaRPr lang="nl-NL" sz="3200" dirty="0"/>
          </a:p>
        </p:txBody>
      </p:sp>
    </p:spTree>
    <p:extLst>
      <p:ext uri="{BB962C8B-B14F-4D97-AF65-F5344CB8AC3E}">
        <p14:creationId xmlns:p14="http://schemas.microsoft.com/office/powerpoint/2010/main" val="3031126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Prijs de HEER</a:t>
            </a:r>
            <a:endParaRPr lang="nl-NL" dirty="0"/>
          </a:p>
        </p:txBody>
      </p:sp>
      <p:sp>
        <p:nvSpPr>
          <p:cNvPr id="3" name="Tijdelijke aanduiding voor inhoud 2"/>
          <p:cNvSpPr>
            <a:spLocks noGrp="1"/>
          </p:cNvSpPr>
          <p:nvPr>
            <p:ph idx="1"/>
          </p:nvPr>
        </p:nvSpPr>
        <p:spPr>
          <a:xfrm>
            <a:off x="677334" y="1620983"/>
            <a:ext cx="8596668" cy="4306080"/>
          </a:xfrm>
        </p:spPr>
        <p:txBody>
          <a:bodyPr>
            <a:normAutofit/>
          </a:bodyPr>
          <a:lstStyle/>
          <a:p>
            <a:pPr>
              <a:buAutoNum type="arabicPeriod"/>
            </a:pPr>
            <a:r>
              <a:rPr lang="nl-NL" sz="3200" dirty="0" smtClean="0"/>
              <a:t>Hij is de Schepper</a:t>
            </a:r>
          </a:p>
          <a:p>
            <a:pPr>
              <a:buAutoNum type="arabicPeriod"/>
            </a:pPr>
            <a:r>
              <a:rPr lang="nl-NL" sz="3200" dirty="0" smtClean="0"/>
              <a:t>Hij is de Bevrijder</a:t>
            </a:r>
          </a:p>
          <a:p>
            <a:pPr>
              <a:buAutoNum type="arabicPeriod"/>
            </a:pPr>
            <a:r>
              <a:rPr lang="nl-NL" sz="3200" dirty="0" smtClean="0"/>
              <a:t>Hij is almachtig en wijs</a:t>
            </a:r>
          </a:p>
          <a:p>
            <a:pPr>
              <a:buAutoNum type="arabicPeriod"/>
            </a:pPr>
            <a:r>
              <a:rPr lang="nl-NL" sz="3200" dirty="0" smtClean="0"/>
              <a:t>Hij is de Dokter</a:t>
            </a:r>
          </a:p>
          <a:p>
            <a:pPr>
              <a:buAutoNum type="arabicPeriod"/>
            </a:pPr>
            <a:r>
              <a:rPr lang="nl-NL" sz="3200" dirty="0" smtClean="0"/>
              <a:t>Hij geeft Zijn Woord</a:t>
            </a:r>
          </a:p>
          <a:p>
            <a:pPr marL="0" indent="0">
              <a:buNone/>
            </a:pPr>
            <a:endParaRPr lang="nl-NL" sz="3200" dirty="0"/>
          </a:p>
          <a:p>
            <a:pPr marL="0" indent="0">
              <a:buNone/>
            </a:pPr>
            <a:r>
              <a:rPr lang="nl-NL" sz="3200" dirty="0" smtClean="0"/>
              <a:t>Halleluja</a:t>
            </a:r>
            <a:endParaRPr lang="nl-NL" sz="3200" dirty="0"/>
          </a:p>
        </p:txBody>
      </p:sp>
    </p:spTree>
    <p:extLst>
      <p:ext uri="{BB962C8B-B14F-4D97-AF65-F5344CB8AC3E}">
        <p14:creationId xmlns:p14="http://schemas.microsoft.com/office/powerpoint/2010/main" val="3168960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1. Hij is Schepper</a:t>
            </a:r>
            <a:endParaRPr lang="nl-NL" dirty="0"/>
          </a:p>
        </p:txBody>
      </p:sp>
      <p:pic>
        <p:nvPicPr>
          <p:cNvPr id="5" name="Tijdelijke aanduiding voor inhou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3783" y="1650484"/>
            <a:ext cx="6682462" cy="4453887"/>
          </a:xfrm>
        </p:spPr>
      </p:pic>
    </p:spTree>
    <p:extLst>
      <p:ext uri="{BB962C8B-B14F-4D97-AF65-F5344CB8AC3E}">
        <p14:creationId xmlns:p14="http://schemas.microsoft.com/office/powerpoint/2010/main" val="287309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4814" y="2140527"/>
            <a:ext cx="7165219" cy="4034199"/>
          </a:xfrm>
        </p:spPr>
      </p:pic>
    </p:spTree>
    <p:extLst>
      <p:ext uri="{BB962C8B-B14F-4D97-AF65-F5344CB8AC3E}">
        <p14:creationId xmlns:p14="http://schemas.microsoft.com/office/powerpoint/2010/main" val="1663590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Sneeuw</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509" y="1613603"/>
            <a:ext cx="6587164" cy="4940373"/>
          </a:xfrm>
        </p:spPr>
      </p:pic>
    </p:spTree>
    <p:extLst>
      <p:ext uri="{BB962C8B-B14F-4D97-AF65-F5344CB8AC3E}">
        <p14:creationId xmlns:p14="http://schemas.microsoft.com/office/powerpoint/2010/main" val="403317748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Hagel</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7860" y="1592119"/>
            <a:ext cx="8115615" cy="4578039"/>
          </a:xfrm>
        </p:spPr>
      </p:pic>
    </p:spTree>
    <p:extLst>
      <p:ext uri="{BB962C8B-B14F-4D97-AF65-F5344CB8AC3E}">
        <p14:creationId xmlns:p14="http://schemas.microsoft.com/office/powerpoint/2010/main" val="379228182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Kalkalpen (Oostenrijk)</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198" y="1436254"/>
            <a:ext cx="7264796" cy="5283489"/>
          </a:xfrm>
        </p:spPr>
      </p:pic>
    </p:spTree>
    <p:extLst>
      <p:ext uri="{BB962C8B-B14F-4D97-AF65-F5344CB8AC3E}">
        <p14:creationId xmlns:p14="http://schemas.microsoft.com/office/powerpoint/2010/main" val="145472866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dirty="0" err="1" smtClean="0"/>
              <a:t>Jotunheinen</a:t>
            </a:r>
            <a:r>
              <a:rPr lang="nl-NL" dirty="0" smtClean="0"/>
              <a:t> (Noorwegen)</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2609" y="1586527"/>
            <a:ext cx="7166583" cy="5016608"/>
          </a:xfrm>
        </p:spPr>
      </p:pic>
    </p:spTree>
    <p:extLst>
      <p:ext uri="{BB962C8B-B14F-4D97-AF65-F5344CB8AC3E}">
        <p14:creationId xmlns:p14="http://schemas.microsoft.com/office/powerpoint/2010/main" val="2144192741"/>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Nationaal park (Groenland)</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4062" y="1454727"/>
            <a:ext cx="7716988" cy="4953808"/>
          </a:xfrm>
        </p:spPr>
      </p:pic>
    </p:spTree>
    <p:extLst>
      <p:ext uri="{BB962C8B-B14F-4D97-AF65-F5344CB8AC3E}">
        <p14:creationId xmlns:p14="http://schemas.microsoft.com/office/powerpoint/2010/main" val="174525377"/>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270</TotalTime>
  <Words>291</Words>
  <Application>Microsoft Office PowerPoint</Application>
  <PresentationFormat>Breedbeeld</PresentationFormat>
  <Paragraphs>37</Paragraphs>
  <Slides>24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Trebuchet MS</vt:lpstr>
      <vt:lpstr>Wingdings 3</vt:lpstr>
      <vt:lpstr>Facet</vt:lpstr>
      <vt:lpstr>Wat doe je hier?</vt:lpstr>
      <vt:lpstr>Doel in leven</vt:lpstr>
      <vt:lpstr>     1. Hij is Schepper</vt:lpstr>
      <vt:lpstr>PowerPoint-presentatie</vt:lpstr>
      <vt:lpstr>      Sneeuw</vt:lpstr>
      <vt:lpstr>  Hagel</vt:lpstr>
      <vt:lpstr>   Kalkalpen (Oostenrijk)</vt:lpstr>
      <vt:lpstr>    Jotunheinen (Noorwegen)</vt:lpstr>
      <vt:lpstr>    Nationaal park (Groenland)</vt:lpstr>
      <vt:lpstr>      Plitvice (Kroatië)</vt:lpstr>
      <vt:lpstr>Kavango-Zambezi (o.a. Botswana)</vt:lpstr>
      <vt:lpstr>Schiermonnikoog</vt:lpstr>
      <vt:lpstr>De Posbank</vt:lpstr>
      <vt:lpstr>    Rijkerswoerdse Plassen</vt:lpstr>
      <vt:lpstr>     Sonsbeekpark</vt:lpstr>
      <vt:lpstr>Huismus</vt:lpstr>
      <vt:lpstr>2.Hij is de Bevrijder </vt:lpstr>
      <vt:lpstr>       3. Hij is almachtig en wijs</vt:lpstr>
      <vt:lpstr>PowerPoint-presentatie</vt:lpstr>
      <vt:lpstr>4. Hij is onze dokter</vt:lpstr>
      <vt:lpstr>    5. Hij geeft Zijn Woord</vt:lpstr>
      <vt:lpstr>PowerPoint-presentatie</vt:lpstr>
      <vt:lpstr>PowerPoint-presentatie</vt:lpstr>
      <vt:lpstr>Prijs de HEER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doe je hier?</dc:title>
  <dc:creator>Cornelis</dc:creator>
  <cp:lastModifiedBy>Cornelis Hamstra</cp:lastModifiedBy>
  <cp:revision>19</cp:revision>
  <dcterms:created xsi:type="dcterms:W3CDTF">2014-07-23T14:16:46Z</dcterms:created>
  <dcterms:modified xsi:type="dcterms:W3CDTF">2018-12-24T11:32:57Z</dcterms:modified>
</cp:coreProperties>
</file>