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handoutMasterIdLst>
    <p:handoutMasterId r:id="rId7"/>
  </p:handoutMasterIdLst>
  <p:sldIdLst>
    <p:sldId id="284" r:id="rId2"/>
    <p:sldId id="287" r:id="rId3"/>
    <p:sldId id="280" r:id="rId4"/>
    <p:sldId id="290" r:id="rId5"/>
    <p:sldId id="289" r:id="rId6"/>
  </p:sldIdLst>
  <p:sldSz cx="9144000" cy="6858000" type="screen4x3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9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871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6784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153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723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362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6912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9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4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2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7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5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0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8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4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0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0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08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auritshuis.nl/nl-nl/verdiep/de-collectie/kunstwerken/het-loflied-van-simeon-14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2ahUKEwiw8prqnbjfAhUJUlAKHWc3Bm4QjRx6BAgBEAU&amp;url=https%3A%2F%2Fwww.topofart.nl%2Fa-41178865%2Frembrandt%2Frembrandt-de-terugkeer-van-de-verloren-zoon%2F&amp;psig=AOvVaw2pxsSCntFtA7OEzN7HljXq&amp;ust=15457328690433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Afbeeldingsresultaat voor simeon rembrandt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41" y="25394"/>
            <a:ext cx="5351318" cy="683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77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575" y="1"/>
            <a:ext cx="5283941" cy="6858000"/>
          </a:xfrm>
        </p:spPr>
      </p:pic>
    </p:spTree>
    <p:extLst>
      <p:ext uri="{BB962C8B-B14F-4D97-AF65-F5344CB8AC3E}">
        <p14:creationId xmlns:p14="http://schemas.microsoft.com/office/powerpoint/2010/main" val="106659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5655" y="1949008"/>
            <a:ext cx="7055380" cy="4243973"/>
          </a:xfrm>
        </p:spPr>
        <p:txBody>
          <a:bodyPr/>
          <a:lstStyle/>
          <a:p>
            <a:r>
              <a:rPr lang="nl-NL" dirty="0" smtClean="0"/>
              <a:t>Het </a:t>
            </a:r>
            <a:r>
              <a:rPr lang="nl-NL" dirty="0" smtClean="0"/>
              <a:t>wachten duurt lang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Maar in Zijn ogen in Licht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Dat geeft vrede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589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575" y="1"/>
            <a:ext cx="5283941" cy="6858000"/>
          </a:xfrm>
        </p:spPr>
      </p:pic>
    </p:spTree>
    <p:extLst>
      <p:ext uri="{BB962C8B-B14F-4D97-AF65-F5344CB8AC3E}">
        <p14:creationId xmlns:p14="http://schemas.microsoft.com/office/powerpoint/2010/main" val="396877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rembrandt terugkeer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654" y="0"/>
            <a:ext cx="548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965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</TotalTime>
  <Words>4</Words>
  <Application>Microsoft Office PowerPoint</Application>
  <PresentationFormat>Diavoorstelling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PowerPoint-presentatie</vt:lpstr>
      <vt:lpstr>PowerPoint-presentatie</vt:lpstr>
      <vt:lpstr>Het wachten duurt lang  Maar in Zijn ogen in Licht  Dat geeft vrede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111</cp:revision>
  <cp:lastPrinted>2018-11-08T09:01:14Z</cp:lastPrinted>
  <dcterms:created xsi:type="dcterms:W3CDTF">2015-03-31T12:55:01Z</dcterms:created>
  <dcterms:modified xsi:type="dcterms:W3CDTF">2018-12-24T10:19:59Z</dcterms:modified>
</cp:coreProperties>
</file>