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1" r:id="rId1"/>
  </p:sldMasterIdLst>
  <p:handoutMasterIdLst>
    <p:handoutMasterId r:id="rId8"/>
  </p:handoutMasterIdLst>
  <p:sldIdLst>
    <p:sldId id="284" r:id="rId2"/>
    <p:sldId id="280" r:id="rId3"/>
    <p:sldId id="281" r:id="rId4"/>
    <p:sldId id="282" r:id="rId5"/>
    <p:sldId id="285" r:id="rId6"/>
    <p:sldId id="286" r:id="rId7"/>
  </p:sldIdLst>
  <p:sldSz cx="9144000" cy="6858000" type="screen4x3"/>
  <p:notesSz cx="6877050" cy="100028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1374" y="3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9738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95725" y="0"/>
            <a:ext cx="2979738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089DAD-6250-4AC7-81D1-4615DD3A1FC2}" type="datetimeFigureOut">
              <a:rPr lang="nl-NL" smtClean="0"/>
              <a:t>21-12-2018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501188"/>
            <a:ext cx="2979738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95725" y="9501188"/>
            <a:ext cx="2979738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DF3B28-6EC6-47E9-B4D9-2CA6916AB29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96337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12/21/2018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997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12/21/2018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08710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12/21/2018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167847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nl-NL" smtClean="0"/>
              <a:t>Klik om de modelstijlen te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12/21/2018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9715318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12/21/2018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172320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12/21/2018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036203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12/21/2018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9869121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12/21/2018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8927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12/21/2018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641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12/21/2018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828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12/21/2018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973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12/21/2018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955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12/21/2018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407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12/21/2018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186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12/21/2018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045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12/21/2018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508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12/21/2018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708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12/21/2018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8087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  <p:sldLayoutId id="2147483718" r:id="rId17"/>
  </p:sldLayoutIdLst>
  <p:hf sldNum="0" hdr="0" ftr="0" dt="0"/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google.com/url?sa=i&amp;rct=j&amp;q=&amp;esrc=s&amp;source=images&amp;cd=&amp;cad=rja&amp;uact=8&amp;ved=2ahUKEwj46drBzbDfAhWEaVAKHcM0A30QjRx6BAgBEAU&amp;url=https%3A%2F%2Fwww.manners.nl%2Fmoeite-om-uit-bed-te-komen%2F&amp;psig=AOvVaw2a8eVtIci86zzZljIYbjr1&amp;ust=1545470742668913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google.com/url?sa=i&amp;rct=j&amp;q=&amp;esrc=s&amp;source=images&amp;cd=&amp;cad=rja&amp;uact=8&amp;ved=2ahUKEwjCifTEzrDfAhXMEVAKHUdvCS0QjRx6BAgBEAU&amp;url=https%3A%2F%2Fwww.new-wine.nl%2Fmedia_category%2Fcursussen%2F&amp;psig=AOvVaw23uoijG0DE5VhZOr43RUU_&amp;ust=1545471060371378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hyperlink" Target="https://www.google.com/url?sa=i&amp;rct=j&amp;q=&amp;esrc=s&amp;source=images&amp;cd=&amp;cad=rja&amp;uact=8&amp;ved=2ahUKEwjevM-Hz7DfAhXFEVAKHfKmDXQQjRx6BAgBEAU&amp;url=https%3A%2F%2Fnl.depositphotos.com%2F82330324%2Fstockafbeelding-alle-dingen-met-liefde-doen.html&amp;psig=AOvVaw19OypIf8m7YNEGWp3A6-vA&amp;ust=1545471140270162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026" name="Picture 2" descr="Afbeeldingsresultaat voor moeite met uit bed komen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891" y="2117122"/>
            <a:ext cx="5158509" cy="371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47714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Het Licht is aan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905" y="1853248"/>
            <a:ext cx="5397500" cy="405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8905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84709" y="452718"/>
            <a:ext cx="7277299" cy="1400530"/>
          </a:xfrm>
        </p:spPr>
        <p:txBody>
          <a:bodyPr/>
          <a:lstStyle/>
          <a:p>
            <a:r>
              <a:rPr lang="nl-NL" dirty="0" smtClean="0"/>
              <a:t>Dat geeft een nieuw begin</a:t>
            </a:r>
            <a:endParaRPr lang="nl-NL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326" y="1957157"/>
            <a:ext cx="6319819" cy="419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1348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Leef in Zijn Licht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064" y="1853248"/>
            <a:ext cx="4195762" cy="4195762"/>
          </a:xfrm>
        </p:spPr>
      </p:pic>
      <p:sp>
        <p:nvSpPr>
          <p:cNvPr id="5" name="Tekstvak 4"/>
          <p:cNvSpPr txBox="1"/>
          <p:nvPr/>
        </p:nvSpPr>
        <p:spPr>
          <a:xfrm>
            <a:off x="5101936" y="1965970"/>
            <a:ext cx="364720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/>
              <a:t>‘Ik ben het licht voor de wereld. Wie mij volgt loopt nooit meer in de duisternis, maar heeft licht dat leven geeft’</a:t>
            </a:r>
          </a:p>
          <a:p>
            <a:endParaRPr lang="nl-NL" sz="2800" dirty="0" smtClean="0"/>
          </a:p>
          <a:p>
            <a:r>
              <a:rPr lang="nl-NL" sz="2800" dirty="0" smtClean="0"/>
              <a:t>Johannes 8:12</a:t>
            </a: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37749581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Leef in Zijn Licht</a:t>
            </a:r>
            <a:endParaRPr lang="nl-NL" dirty="0"/>
          </a:p>
        </p:txBody>
      </p:sp>
      <p:pic>
        <p:nvPicPr>
          <p:cNvPr id="2050" name="Picture 2" descr="Afbeeldingsresultaat voor cursus luisterend bidden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338" y="3431089"/>
            <a:ext cx="4246698" cy="3068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fbeeldingsresultaat voor liefde doen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93" y="1726835"/>
            <a:ext cx="3408507" cy="3408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18810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65352" y="3224856"/>
            <a:ext cx="7495419" cy="243594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sz="4000" dirty="0" smtClean="0"/>
              <a:t>Het Licht is aan</a:t>
            </a:r>
          </a:p>
          <a:p>
            <a:pPr marL="0" indent="0">
              <a:buNone/>
            </a:pPr>
            <a:r>
              <a:rPr lang="nl-NL" sz="4000" dirty="0" smtClean="0"/>
              <a:t>Dat geeft een nieuw begin</a:t>
            </a:r>
          </a:p>
          <a:p>
            <a:pPr marL="0" indent="0">
              <a:buNone/>
            </a:pPr>
            <a:r>
              <a:rPr lang="nl-NL" sz="4000" dirty="0" smtClean="0"/>
              <a:t>Leef in Zijn Licht</a:t>
            </a:r>
            <a:endParaRPr lang="nl-NL" sz="40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720" y="0"/>
            <a:ext cx="3795280" cy="2977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5937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3235</TotalTime>
  <Words>58</Words>
  <Application>Microsoft Office PowerPoint</Application>
  <PresentationFormat>Diavoorstelling (4:3)</PresentationFormat>
  <Paragraphs>10</Paragraphs>
  <Slides>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1" baseType="lpstr">
      <vt:lpstr>Arial</vt:lpstr>
      <vt:lpstr>Calibri</vt:lpstr>
      <vt:lpstr>Century Gothic</vt:lpstr>
      <vt:lpstr>Wingdings 3</vt:lpstr>
      <vt:lpstr>Ion</vt:lpstr>
      <vt:lpstr>PowerPoint-presentatie</vt:lpstr>
      <vt:lpstr>Het Licht is aan</vt:lpstr>
      <vt:lpstr>Dat geeft een nieuw begin</vt:lpstr>
      <vt:lpstr>Leef in Zijn Licht</vt:lpstr>
      <vt:lpstr>Leef in Zijn Licht</vt:lpstr>
      <vt:lpstr>PowerPoint-presentatie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Cornelis</dc:creator>
  <cp:lastModifiedBy>Cornelis Hamstra</cp:lastModifiedBy>
  <cp:revision>109</cp:revision>
  <cp:lastPrinted>2018-11-08T09:01:14Z</cp:lastPrinted>
  <dcterms:created xsi:type="dcterms:W3CDTF">2015-03-31T12:55:01Z</dcterms:created>
  <dcterms:modified xsi:type="dcterms:W3CDTF">2018-12-21T09:36:43Z</dcterms:modified>
</cp:coreProperties>
</file>