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  <p:sldMasterId id="2147483701" r:id="rId2"/>
  </p:sldMasterIdLst>
  <p:handoutMasterIdLst>
    <p:handoutMasterId r:id="rId9"/>
  </p:handoutMasterIdLst>
  <p:sldIdLst>
    <p:sldId id="283" r:id="rId3"/>
    <p:sldId id="280" r:id="rId4"/>
    <p:sldId id="281" r:id="rId5"/>
    <p:sldId id="282" r:id="rId6"/>
    <p:sldId id="286" r:id="rId7"/>
    <p:sldId id="285" r:id="rId8"/>
  </p:sldIdLst>
  <p:sldSz cx="9144000" cy="6858000" type="screen4x3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8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72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97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2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73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55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07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86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45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0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12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08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8710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6784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1531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7232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3620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6912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92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4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5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4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9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4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8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6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08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url?sa=i&amp;rct=j&amp;q=&amp;esrc=s&amp;source=images&amp;cd=&amp;cad=rja&amp;uact=8&amp;ved=2ahUKEwiNxsS9qo3fAhWOzoUKHbuXA7YQjRx6BAgBEAU&amp;url=https%3A%2F%2Fwww.flair.be%2Fnl%2Flifestyle%2Fmind%2Fonderzoek-jongeren-eenzaam%2F&amp;psig=AOvVaw1W9JmxDanmm_6XtJagsiQd&amp;ust=1544258651327580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nl.pinterest.com/pin/510877151456723058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2ahUKEwj6mu3sp43fAhUERBoKHcBRCA8QjRx6BAgBEAU&amp;url=https%3A%2F%2Fwww.babypips.com%2Fforexpedia%2Ffomo&amp;psig=AOvVaw2E-FW_ZKa7KDpYVO9o74pi&amp;ust=1544258059714165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hyperlink" Target="https://www.trademarkia.com/fobo-fear-of-better-options-87024913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ezondheidsplein.nl/specials/maag-en-darmklachten/soorten-darmklachten/item116544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6CEB37A1-FFE6-4186-AC20-9E374664375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0" y="2254829"/>
            <a:ext cx="8233262" cy="276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7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Alles moet leuk zijn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6" y="1468784"/>
            <a:ext cx="4128653" cy="232236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3" y="3791151"/>
            <a:ext cx="3805099" cy="23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9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Maar dat is het vaak niet</a:t>
            </a:r>
            <a:endParaRPr lang="nl-NL" dirty="0"/>
          </a:p>
        </p:txBody>
      </p:sp>
      <p:pic>
        <p:nvPicPr>
          <p:cNvPr id="4098" name="Picture 2" descr="Afbeeldingsresultaat voor jongeren eenzaamheid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47" y="1927947"/>
            <a:ext cx="6293643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3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Praat daarover</a:t>
            </a:r>
            <a:endParaRPr lang="nl-NL" dirty="0"/>
          </a:p>
        </p:txBody>
      </p:sp>
      <p:pic>
        <p:nvPicPr>
          <p:cNvPr id="3076" name="Picture 4" descr="Afbeeldingsresultaat voor kwetsbaar moed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45" y="1609221"/>
            <a:ext cx="4639180" cy="46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5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7391599" cy="1400530"/>
          </a:xfrm>
        </p:spPr>
        <p:txBody>
          <a:bodyPr/>
          <a:lstStyle/>
          <a:p>
            <a:r>
              <a:rPr lang="nl-NL" dirty="0" smtClean="0"/>
              <a:t>Dat verdrijft eenzaamheid</a:t>
            </a:r>
            <a:endParaRPr lang="nl-NL" dirty="0"/>
          </a:p>
        </p:txBody>
      </p:sp>
      <p:pic>
        <p:nvPicPr>
          <p:cNvPr id="2050" name="Picture 2" descr="Afbeeldingsresultaat voor fomo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96" y="1751302"/>
            <a:ext cx="3504312" cy="237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fear of better optio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36" y="3605998"/>
            <a:ext cx="3290167" cy="256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3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geeft verlossing</a:t>
            </a:r>
            <a:endParaRPr lang="nl-NL" dirty="0"/>
          </a:p>
        </p:txBody>
      </p:sp>
      <p:pic>
        <p:nvPicPr>
          <p:cNvPr id="1026" name="Picture 2" descr="Afbeeldingsresultaat voor blok in je maa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67" y="2175837"/>
            <a:ext cx="5404266" cy="360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6027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3220</TotalTime>
  <Words>18</Words>
  <Application>Microsoft Office PowerPoint</Application>
  <PresentationFormat>Diavoorstelling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Wingdings 3</vt:lpstr>
      <vt:lpstr>Kantoorthema</vt:lpstr>
      <vt:lpstr>Ion</vt:lpstr>
      <vt:lpstr>PowerPoint-presentatie</vt:lpstr>
      <vt:lpstr>Alles moet leuk zijn</vt:lpstr>
      <vt:lpstr>Maar dat is het vaak niet</vt:lpstr>
      <vt:lpstr>Praat daarover</vt:lpstr>
      <vt:lpstr>Dat verdrijft eenzaamheid</vt:lpstr>
      <vt:lpstr>En geeft verlossing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107</cp:revision>
  <cp:lastPrinted>2018-11-08T09:01:14Z</cp:lastPrinted>
  <dcterms:created xsi:type="dcterms:W3CDTF">2015-03-31T12:55:01Z</dcterms:created>
  <dcterms:modified xsi:type="dcterms:W3CDTF">2018-12-07T08:47:47Z</dcterms:modified>
</cp:coreProperties>
</file>