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handoutMasterIdLst>
    <p:handoutMasterId r:id="rId6"/>
  </p:handoutMasterIdLst>
  <p:sldIdLst>
    <p:sldId id="280" r:id="rId2"/>
    <p:sldId id="281" r:id="rId3"/>
    <p:sldId id="282" r:id="rId4"/>
    <p:sldId id="284" r:id="rId5"/>
  </p:sldIdLst>
  <p:sldSz cx="9144000" cy="6858000" type="screen4x3"/>
  <p:notesSz cx="6877050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9DAD-6250-4AC7-81D1-4615DD3A1FC2}" type="datetimeFigureOut">
              <a:rPr lang="nl-NL" smtClean="0"/>
              <a:t>22-11-2018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DF3B28-6EC6-47E9-B4D9-2CA6916AB29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33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39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38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531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65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5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9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76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9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0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3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8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86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48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77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51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85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orldskillsnetherlands.nl/nieuws/aanstekelijk-onderwij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cad=rja&amp;uact=8&amp;ved=2ahUKEwjMwc-DpujeAhXD3KQKHZEMCPcQjRx6BAgBEAU&amp;url=http%3A%2F%2Fachterdesamenleving.nl%2Fonvoorwaardelijke-liefde%2F&amp;psig=AOvVaw16T42BfDwsZjZci1bxpsDR&amp;ust=154298624930954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url?sa=i&amp;rct=j&amp;q=&amp;esrc=s&amp;source=images&amp;cd=&amp;cad=rja&amp;uact=8&amp;ved=2ahUKEwjbnJjypujeAhUO26QKHRjnD2UQjRx6BAgBEAU&amp;url=https%3A%2F%2Fwww.scienceabc.com%2Fhumans%2Fwhy-do-you-see-your-breath-when-it-is-cold-outside.html&amp;psig=AOvVaw1O3Cf6aA5hPjMKamdtXheI&amp;ust=154298651927470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Wij zijn enthousiast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34" y="1936377"/>
            <a:ext cx="7440012" cy="4185006"/>
          </a:xfrm>
        </p:spPr>
      </p:pic>
    </p:spTree>
    <p:extLst>
      <p:ext uri="{BB962C8B-B14F-4D97-AF65-F5344CB8AC3E}">
        <p14:creationId xmlns:p14="http://schemas.microsoft.com/office/powerpoint/2010/main" val="73589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dat is aanstekelijk</a:t>
            </a:r>
            <a:endParaRPr lang="nl-NL" dirty="0"/>
          </a:p>
        </p:txBody>
      </p:sp>
      <p:pic>
        <p:nvPicPr>
          <p:cNvPr id="1026" name="Picture 2" descr="Afbeeldingsresultaat voor aanstekelijk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22" y="2109138"/>
            <a:ext cx="5981700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13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Om liefde uit te delen</a:t>
            </a:r>
            <a:endParaRPr lang="nl-NL" dirty="0"/>
          </a:p>
        </p:txBody>
      </p:sp>
      <p:pic>
        <p:nvPicPr>
          <p:cNvPr id="2050" name="Picture 2" descr="Afbeeldingsresultaat voor oprechte liefd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567" y="1655821"/>
            <a:ext cx="4181418" cy="472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95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 de Geest ons moet geven</a:t>
            </a:r>
            <a:endParaRPr lang="nl-NL" dirty="0"/>
          </a:p>
        </p:txBody>
      </p:sp>
      <p:pic>
        <p:nvPicPr>
          <p:cNvPr id="3074" name="Picture 2" descr="Afbeeldingsresultaat voor breath cold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681" y="2275293"/>
            <a:ext cx="5894366" cy="3931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93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3167</TotalTime>
  <Words>18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</vt:lpstr>
      <vt:lpstr>Wij zijn enthousiast</vt:lpstr>
      <vt:lpstr>En dat is aanstekelijk</vt:lpstr>
      <vt:lpstr>Om liefde uit te delen</vt:lpstr>
      <vt:lpstr>Die de Geest ons moet geven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100</cp:revision>
  <cp:lastPrinted>2018-09-28T07:57:38Z</cp:lastPrinted>
  <dcterms:created xsi:type="dcterms:W3CDTF">2015-03-31T12:55:01Z</dcterms:created>
  <dcterms:modified xsi:type="dcterms:W3CDTF">2018-11-22T15:23:04Z</dcterms:modified>
</cp:coreProperties>
</file>