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handoutMasterIdLst>
    <p:handoutMasterId r:id="rId8"/>
  </p:handoutMasterIdLst>
  <p:sldIdLst>
    <p:sldId id="267" r:id="rId2"/>
    <p:sldId id="268" r:id="rId3"/>
    <p:sldId id="278" r:id="rId4"/>
    <p:sldId id="276" r:id="rId5"/>
    <p:sldId id="281" r:id="rId6"/>
    <p:sldId id="277" r:id="rId7"/>
  </p:sldIdLst>
  <p:sldSz cx="9144000" cy="6858000" type="screen4x3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19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39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838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5310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658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5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3971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5763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938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205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43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685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90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486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81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772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518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3859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om/url?sa=i&amp;rct=j&amp;q=&amp;esrc=s&amp;source=images&amp;cd=&amp;cad=rja&amp;uact=8&amp;ved=2ahUKEwjfi-WXl93dAhUPU1AKHZszDXYQjRx6BAgBEAU&amp;url=https%3A%2F%2Fwww.nrc.nl%2Fnieuws%2F2018%2F09%2F27%2F7-aanhoudingen-voor-plannen-grote-aanslag-in-nederland-a1877026&amp;psig=AOvVaw1XH4asUVKUtejdW6x_kw0C&amp;ust=1538206302224521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om/url?sa=i&amp;rct=j&amp;q=&amp;esrc=s&amp;source=images&amp;cd=&amp;cad=rja&amp;uact=8&amp;ved=2ahUKEwjjnIuSmN3dAhUSbFAKHbuvD14QjRx6BAgBEAU&amp;url=https%3A%2F%2Fwww.rtlnieuws.nl%2Flifestyle%2Fgezin%2Fartikel%2F4202321%2Fkinderen-worden-vaker-gepest-dan-we-weten-1-op-de-3-vertelt-er&amp;psig=AOvVaw07I427OeoM4CLvK7KrNAL_&amp;ust=153820654803109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www.google.com/url?sa=i&amp;rct=j&amp;q=&amp;esrc=s&amp;source=images&amp;cd=&amp;cad=rja&amp;uact=8&amp;ved=2ahUKEwiv9qSDm93dAhUHa1AKHWzHB8EQjRx6BAgBEAU&amp;url=https%3A%2F%2Fwww.singeluitgeverijen.nl%2Fde-geus%2Fboek%2Fmijn-poolse-huis%2F&amp;psig=AOvVaw3iGKUvZy0EorNYWLNxf2xZ&amp;ust=1538207329854634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om/url?sa=i&amp;rct=j&amp;q=&amp;esrc=s&amp;source=images&amp;cd=&amp;cad=rja&amp;uact=8&amp;ved=2ahUKEwjI8pnUnN3dAhUQZVAKHaopAg0QjRx6BAgBEAU&amp;url=https%3A%2F%2Fwww.pinterest.com%2Fpin%2F260294053438746789%2F&amp;psig=AOvVaw3R2aHrAkOV6uUH42zlxnZ2&amp;ust=1538207669748107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l-NL" sz="4000" b="1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419" y="2484386"/>
            <a:ext cx="3819060" cy="2137713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364" y="1235622"/>
            <a:ext cx="3285036" cy="463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09" y="452718"/>
            <a:ext cx="7162999" cy="1400530"/>
          </a:xfrm>
        </p:spPr>
        <p:txBody>
          <a:bodyPr/>
          <a:lstStyle/>
          <a:p>
            <a:pPr algn="ctr"/>
            <a:r>
              <a:rPr lang="nl-NL" sz="4000" b="1" dirty="0" smtClean="0"/>
              <a:t>Laat de opstanding je raken</a:t>
            </a:r>
            <a:endParaRPr lang="nl-NL" sz="4000" b="1" dirty="0"/>
          </a:p>
        </p:txBody>
      </p:sp>
      <p:pic>
        <p:nvPicPr>
          <p:cNvPr id="1026" name="Picture 2" descr="Afbeeldingsresultaat voor aanslag nederland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00" y="1992173"/>
            <a:ext cx="3510192" cy="244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gepest worden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003" y="3792682"/>
            <a:ext cx="4246162" cy="238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331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smtClean="0"/>
              <a:t>Van angst naar vreugde</a:t>
            </a:r>
            <a:endParaRPr lang="nl-NL" sz="4000" b="1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165" y="1979090"/>
            <a:ext cx="5935374" cy="396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1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4000" b="1" dirty="0" smtClean="0"/>
              <a:t>Want je toekomst is zeker</a:t>
            </a:r>
            <a:endParaRPr lang="nl-NL" sz="4000" b="1" dirty="0"/>
          </a:p>
        </p:txBody>
      </p:sp>
      <p:pic>
        <p:nvPicPr>
          <p:cNvPr id="2050" name="Picture 2" descr="Afbeeldingsresultaat voor dore van duivenbode hui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253" y="1853248"/>
            <a:ext cx="2629529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082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698" y="452718"/>
            <a:ext cx="6809619" cy="1400530"/>
          </a:xfrm>
        </p:spPr>
        <p:txBody>
          <a:bodyPr/>
          <a:lstStyle/>
          <a:p>
            <a:pPr algn="ctr"/>
            <a:r>
              <a:rPr lang="nl-NL" sz="4000" b="1" dirty="0" smtClean="0"/>
              <a:t>En onderweg word je beschermd</a:t>
            </a:r>
            <a:endParaRPr lang="nl-NL" sz="4000" b="1" dirty="0"/>
          </a:p>
        </p:txBody>
      </p:sp>
      <p:pic>
        <p:nvPicPr>
          <p:cNvPr id="3074" name="Picture 2" descr="Gerelateerde afbeelding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827" y="2157121"/>
            <a:ext cx="4775709" cy="366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69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710" y="1693718"/>
            <a:ext cx="8129354" cy="4281054"/>
          </a:xfrm>
        </p:spPr>
        <p:txBody>
          <a:bodyPr/>
          <a:lstStyle/>
          <a:p>
            <a:pPr algn="ctr"/>
            <a:r>
              <a:rPr lang="nl-NL" sz="3600" b="1" dirty="0" smtClean="0"/>
              <a:t>Laat de opstanding je raken</a:t>
            </a:r>
            <a:br>
              <a:rPr lang="nl-NL" sz="3600" b="1" dirty="0" smtClean="0"/>
            </a:br>
            <a:r>
              <a:rPr lang="nl-NL" sz="3600" b="1" dirty="0" smtClean="0"/>
              <a:t>Van angst naar vreugde</a:t>
            </a:r>
            <a:br>
              <a:rPr lang="nl-NL" sz="3600" b="1" dirty="0" smtClean="0"/>
            </a:br>
            <a:r>
              <a:rPr lang="nl-NL" sz="3600" b="1" dirty="0" smtClean="0"/>
              <a:t>want je toekomst is zeker</a:t>
            </a:r>
            <a:br>
              <a:rPr lang="nl-NL" sz="3600" b="1" dirty="0" smtClean="0"/>
            </a:br>
            <a:r>
              <a:rPr lang="nl-NL" sz="3600" b="1" dirty="0" smtClean="0"/>
              <a:t>en onderweg word je beschermd</a:t>
            </a:r>
            <a:br>
              <a:rPr lang="nl-NL" sz="3600" b="1" dirty="0" smtClean="0"/>
            </a:br>
            <a:r>
              <a:rPr lang="nl-NL" sz="3600" b="1" dirty="0" smtClean="0"/>
              <a:t>dus leef opgewekt</a:t>
            </a:r>
            <a:endParaRPr lang="nl-NL" sz="3600" b="1" dirty="0"/>
          </a:p>
        </p:txBody>
      </p:sp>
    </p:spTree>
    <p:extLst>
      <p:ext uri="{BB962C8B-B14F-4D97-AF65-F5344CB8AC3E}">
        <p14:creationId xmlns:p14="http://schemas.microsoft.com/office/powerpoint/2010/main" val="365443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3072</TotalTime>
  <Words>24</Words>
  <Application>Microsoft Office PowerPoint</Application>
  <PresentationFormat>Diavoorstelling (4:3)</PresentationFormat>
  <Paragraphs>5</Paragraphs>
  <Slides>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1" baseType="lpstr">
      <vt:lpstr>Arial</vt:lpstr>
      <vt:lpstr>Calibri</vt:lpstr>
      <vt:lpstr>Century Gothic</vt:lpstr>
      <vt:lpstr>Wingdings 3</vt:lpstr>
      <vt:lpstr>Ion</vt:lpstr>
      <vt:lpstr>PowerPoint-presentatie</vt:lpstr>
      <vt:lpstr>Laat de opstanding je raken</vt:lpstr>
      <vt:lpstr>Van angst naar vreugde</vt:lpstr>
      <vt:lpstr>Want je toekomst is zeker</vt:lpstr>
      <vt:lpstr>En onderweg word je beschermd</vt:lpstr>
      <vt:lpstr>Laat de opstanding je raken Van angst naar vreugde want je toekomst is zeker en onderweg word je beschermd dus leef opgewekt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92</cp:revision>
  <cp:lastPrinted>2018-09-28T07:57:38Z</cp:lastPrinted>
  <dcterms:created xsi:type="dcterms:W3CDTF">2015-03-31T12:55:01Z</dcterms:created>
  <dcterms:modified xsi:type="dcterms:W3CDTF">2018-09-28T08:00:35Z</dcterms:modified>
</cp:coreProperties>
</file>