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2"/>
  </p:handoutMasterIdLst>
  <p:sldIdLst>
    <p:sldId id="316" r:id="rId2"/>
    <p:sldId id="319" r:id="rId3"/>
    <p:sldId id="317" r:id="rId4"/>
    <p:sldId id="320" r:id="rId5"/>
    <p:sldId id="321" r:id="rId6"/>
    <p:sldId id="322" r:id="rId7"/>
    <p:sldId id="323" r:id="rId8"/>
    <p:sldId id="324" r:id="rId9"/>
    <p:sldId id="325" r:id="rId10"/>
    <p:sldId id="326" r:id="rId11"/>
  </p:sldIdLst>
  <p:sldSz cx="9144000" cy="6858000" type="screen4x3"/>
  <p:notesSz cx="6877050" cy="100028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E8D90-43F4-4E2F-B23D-28FD2EF113F1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B934A-AE30-4D71-974E-1FCE3D795D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90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56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33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53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25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86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43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46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45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12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01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9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87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04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05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31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EC96-FCCF-4BBB-899A-D76F0D64D4BE}" type="datetimeFigureOut">
              <a:rPr lang="nl-NL" smtClean="0"/>
              <a:t>2-8-2018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27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ytPesis7cAhVSI1AKHYyEAF4QjRx6BAgBEAU&amp;url=https%3A%2F%2Fjop.nl%2Fwerkvormen%2Fhoofd-schouders-knie-en-teen&amp;psig=AOvVaw3RISWCObSClv644w07FzIn&amp;ust=153328927945868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iA3Jysic7cAhUPbFAKHeRRC7wQjRx6BAgBEAU&amp;url=https%3A%2F%2Fwww.koepelkerk.nl%2Fnieuws%2Flate-ochtenddienst-26-februari-2017%2F&amp;psig=AOvVaw3sQTmzh-tpVJwj5XdqZFtV&amp;ust=153328910873036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707075"/>
            <a:ext cx="7213889" cy="4059158"/>
          </a:xfrm>
        </p:spPr>
      </p:pic>
    </p:spTree>
    <p:extLst>
      <p:ext uri="{BB962C8B-B14F-4D97-AF65-F5344CB8AC3E}">
        <p14:creationId xmlns:p14="http://schemas.microsoft.com/office/powerpoint/2010/main" val="272938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2: Laat je gevoel maar wachten</a:t>
            </a:r>
            <a:endParaRPr lang="nl-NL" dirty="0"/>
          </a:p>
        </p:txBody>
      </p:sp>
      <p:pic>
        <p:nvPicPr>
          <p:cNvPr id="2050" name="Picture 2" descr="Afbeeldingsresultaat voor knielen voor god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8" y="2521109"/>
            <a:ext cx="6591300" cy="34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6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Aanbidden is….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0076" y="2081645"/>
            <a:ext cx="7193973" cy="3539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 smtClean="0"/>
              <a:t>‘ons </a:t>
            </a:r>
            <a:r>
              <a:rPr lang="nl-NL" sz="3600" dirty="0"/>
              <a:t>geweten zuiveren door de heiligheid van God, </a:t>
            </a: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ons </a:t>
            </a:r>
            <a:r>
              <a:rPr lang="nl-NL" sz="3600" dirty="0"/>
              <a:t>verstand voeden met de waarheid van God, </a:t>
            </a: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onze </a:t>
            </a:r>
            <a:r>
              <a:rPr lang="nl-NL" sz="3600" dirty="0"/>
              <a:t>verbeelding inspireren door de schoonheid van God, </a:t>
            </a:r>
            <a:endParaRPr lang="nl-NL" sz="3600" dirty="0" smtClean="0"/>
          </a:p>
        </p:txBody>
      </p:sp>
    </p:spTree>
    <p:extLst>
      <p:ext uri="{BB962C8B-B14F-4D97-AF65-F5344CB8AC3E}">
        <p14:creationId xmlns:p14="http://schemas.microsoft.com/office/powerpoint/2010/main" val="425832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Aanbidden is….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6722" y="2247900"/>
            <a:ext cx="7193973" cy="4859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 smtClean="0"/>
              <a:t>ons </a:t>
            </a:r>
            <a:r>
              <a:rPr lang="nl-NL" sz="3600" dirty="0"/>
              <a:t>hart openen voor de liefde van God, </a:t>
            </a: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onze </a:t>
            </a:r>
            <a:r>
              <a:rPr lang="nl-NL" sz="3600" dirty="0"/>
              <a:t>wil toewijden aan het plan van God’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51330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 geweten zuiveren door de heiligheid van God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80" y="2206336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203558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 verstand voeden met de waarheid van God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7" y="2482592"/>
            <a:ext cx="4340910" cy="3253189"/>
          </a:xfrm>
        </p:spPr>
      </p:pic>
    </p:spTree>
    <p:extLst>
      <p:ext uri="{BB962C8B-B14F-4D97-AF65-F5344CB8AC3E}">
        <p14:creationId xmlns:p14="http://schemas.microsoft.com/office/powerpoint/2010/main" val="228635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onze verbeelding inspireren door de schoonheid van God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55" y="2133600"/>
            <a:ext cx="4030133" cy="3778250"/>
          </a:xfrm>
        </p:spPr>
      </p:pic>
    </p:spTree>
    <p:extLst>
      <p:ext uri="{BB962C8B-B14F-4D97-AF65-F5344CB8AC3E}">
        <p14:creationId xmlns:p14="http://schemas.microsoft.com/office/powerpoint/2010/main" val="110658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 hart openen voor de liefde van God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76" y="2400300"/>
            <a:ext cx="3790801" cy="3574184"/>
          </a:xfrm>
        </p:spPr>
      </p:pic>
    </p:spTree>
    <p:extLst>
      <p:ext uri="{BB962C8B-B14F-4D97-AF65-F5344CB8AC3E}">
        <p14:creationId xmlns:p14="http://schemas.microsoft.com/office/powerpoint/2010/main" val="49204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wil toewijden aan het plan van God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95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1: zing samen</a:t>
            </a:r>
            <a:endParaRPr lang="nl-NL" dirty="0"/>
          </a:p>
        </p:txBody>
      </p:sp>
      <p:pic>
        <p:nvPicPr>
          <p:cNvPr id="1026" name="Picture 2" descr="Afbeeldingsresultaat voor koepelkerk arnhem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10" y="1905000"/>
            <a:ext cx="5931266" cy="39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44556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9402</TotalTime>
  <Words>105</Words>
  <Application>Microsoft Office PowerPoint</Application>
  <PresentationFormat>Diavoorstelling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Sliert</vt:lpstr>
      <vt:lpstr>PowerPoint-presentatie</vt:lpstr>
      <vt:lpstr>Aanbidden is….</vt:lpstr>
      <vt:lpstr>Aanbidden is….</vt:lpstr>
      <vt:lpstr>ons geweten zuiveren door de heiligheid van God</vt:lpstr>
      <vt:lpstr>ons verstand voeden met de waarheid van God</vt:lpstr>
      <vt:lpstr>onze verbeelding inspireren door de schoonheid van God</vt:lpstr>
      <vt:lpstr>ons hart openen voor de liefde van God</vt:lpstr>
      <vt:lpstr>onze wil toewijden aan het plan van God</vt:lpstr>
      <vt:lpstr>Tip 1: zing samen</vt:lpstr>
      <vt:lpstr>Tip 2: Laat je gevoel maar wachten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77</cp:revision>
  <cp:lastPrinted>2018-05-11T08:52:10Z</cp:lastPrinted>
  <dcterms:created xsi:type="dcterms:W3CDTF">2015-09-02T12:34:09Z</dcterms:created>
  <dcterms:modified xsi:type="dcterms:W3CDTF">2018-08-02T09:44:38Z</dcterms:modified>
</cp:coreProperties>
</file>