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4"/>
  </p:handoutMasterIdLst>
  <p:sldIdLst>
    <p:sldId id="314" r:id="rId2"/>
    <p:sldId id="315" r:id="rId3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o2dKv677cAhXHaVAKHb-iCDYQjRx6BAgBEAU&amp;url=https%3A%2F%2Fwww.gelderlander.nl%2Fnederlands-voetbal%2Flieke-martens-verkozen-tot-beste-voetbalster-ter-wereld~afa560a2%2F&amp;psig=AOvVaw3CAHpR1IlR0yatUPyXGhUc&amp;ust=15327656573543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ved=2ahUKEwi5-5aB7L7cAhWKfFAKHYHTBNwQjRx6BAgBEAU&amp;url=https%3A%2F%2Fwww.digopaul.com%2Fnl%2Fenglish-word%2FJahweh.html&amp;psig=AOvVaw1QZXhzeCXyr8LWzGZXTQPx&amp;ust=15327658566442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Geef het goede door</a:t>
            </a:r>
            <a:endParaRPr lang="nl-NL" dirty="0"/>
          </a:p>
        </p:txBody>
      </p:sp>
      <p:pic>
        <p:nvPicPr>
          <p:cNvPr id="1026" name="Picture 2" descr="Afbeeldingsresultaat voor lieke marten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945" y="2047077"/>
            <a:ext cx="3089564" cy="35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72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dat is Gods naam</a:t>
            </a:r>
            <a:endParaRPr lang="nl-NL" dirty="0"/>
          </a:p>
        </p:txBody>
      </p:sp>
      <p:pic>
        <p:nvPicPr>
          <p:cNvPr id="2050" name="Picture 2" descr="Afbeeldingsresultaat voor jahweh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731" y="2109498"/>
            <a:ext cx="45720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3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9365</TotalTime>
  <Words>9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Sliert</vt:lpstr>
      <vt:lpstr>Geef het goede door</vt:lpstr>
      <vt:lpstr>En dat is Gods naam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73</cp:revision>
  <cp:lastPrinted>2018-05-11T08:52:10Z</cp:lastPrinted>
  <dcterms:created xsi:type="dcterms:W3CDTF">2015-09-02T12:34:09Z</dcterms:created>
  <dcterms:modified xsi:type="dcterms:W3CDTF">2018-07-27T08:18:36Z</dcterms:modified>
</cp:coreProperties>
</file>