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handoutMasterIdLst>
    <p:handoutMasterId r:id="rId4"/>
  </p:handoutMasterIdLst>
  <p:sldIdLst>
    <p:sldId id="314" r:id="rId2"/>
    <p:sldId id="315" r:id="rId3"/>
  </p:sldIdLst>
  <p:sldSz cx="9144000" cy="6858000" type="screen4x3"/>
  <p:notesSz cx="6877050" cy="100028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9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E8D90-43F4-4E2F-B23D-28FD2EF113F1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95725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B934A-AE30-4D71-974E-1FCE3D795D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4590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756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133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9535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258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2867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2437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146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345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126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901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927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79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087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604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05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8316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9EC96-FCCF-4BBB-899A-D76F0D64D4BE}" type="datetimeFigureOut">
              <a:rPr lang="nl-NL" smtClean="0"/>
              <a:t>27-7-2018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827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sa=i&amp;rct=j&amp;q=&amp;esrc=s&amp;source=images&amp;cd=&amp;cad=rja&amp;uact=8&amp;ved=2ahUKEwie7NXT7r7cAhUSLVAKHT2cAWAQjRx6BAgBEAU&amp;url=https%3A%2F%2Fwww.r2pro.nl%2Fwilt-u-loyale-klanten%2F&amp;psig=AOvVaw0VtqgRoVtQqZOjhywft4sj&amp;ust=153276649744572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/url?sa=i&amp;rct=j&amp;q=&amp;esrc=s&amp;source=images&amp;cd=&amp;cad=rja&amp;uact=8&amp;ved=2ahUKEwjf7auR7r7cAhUGL1AKHfNUAYQQjRx6BAgBEAU&amp;url=https%3A%2F%2Fwww.opkijken.nl%2Fpreken-over-het-thema-trouw%2F&amp;psig=AOvVaw3H_kdtNu2YyI6xMFaa2UlW&amp;ust=153276642820709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Wees trouw in je relatie</a:t>
            </a:r>
            <a:endParaRPr lang="nl-NL" dirty="0"/>
          </a:p>
        </p:txBody>
      </p:sp>
      <p:pic>
        <p:nvPicPr>
          <p:cNvPr id="1028" name="Picture 4" descr="Afbeeldingsresultaat voor loyaal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535" y="2244437"/>
            <a:ext cx="6651585" cy="348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726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Dan lijk je op God</a:t>
            </a:r>
            <a:endParaRPr lang="nl-NL" dirty="0"/>
          </a:p>
        </p:txBody>
      </p:sp>
      <p:pic>
        <p:nvPicPr>
          <p:cNvPr id="2052" name="Picture 4" descr="Afbeeldingsresultaat voor trouw hoger dan de wolken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1707977"/>
            <a:ext cx="6629400" cy="4583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327453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9377</TotalTime>
  <Words>10</Words>
  <Application>Microsoft Office PowerPoint</Application>
  <PresentationFormat>Diavoorstelling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Sliert</vt:lpstr>
      <vt:lpstr>Wees trouw in je relatie</vt:lpstr>
      <vt:lpstr>Dan lijk je op God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Cornelis</dc:creator>
  <cp:lastModifiedBy>Cornelis Hamstra</cp:lastModifiedBy>
  <cp:revision>74</cp:revision>
  <cp:lastPrinted>2018-05-11T08:52:10Z</cp:lastPrinted>
  <dcterms:created xsi:type="dcterms:W3CDTF">2015-09-02T12:34:09Z</dcterms:created>
  <dcterms:modified xsi:type="dcterms:W3CDTF">2018-07-27T08:30:40Z</dcterms:modified>
</cp:coreProperties>
</file>