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4"/>
  </p:handoutMasterIdLst>
  <p:sldIdLst>
    <p:sldId id="314" r:id="rId2"/>
    <p:sldId id="315" r:id="rId3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_roGU8r7cAhUSZVAKHRaQD1EQjRx6BAgBEAU&amp;url=https%3A%2F%2Fwww.jodydevries.nl%2Fambacht%2F&amp;psig=AOvVaw2kV5HHonb6oL0mbWwtuv03&amp;ust=15327675010421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 op voor recht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047009" y="2382982"/>
            <a:ext cx="4665518" cy="3777622"/>
          </a:xfrm>
        </p:spPr>
        <p:txBody>
          <a:bodyPr>
            <a:normAutofit/>
          </a:bodyPr>
          <a:lstStyle/>
          <a:p>
            <a:r>
              <a:rPr lang="nl-NL" sz="3200" dirty="0" smtClean="0"/>
              <a:t>‘Waar is nu God die rechtspreekt?’</a:t>
            </a:r>
          </a:p>
          <a:p>
            <a:pPr marL="0" indent="0">
              <a:buNone/>
            </a:pPr>
            <a:endParaRPr lang="nl-NL" sz="3200" dirty="0" smtClean="0"/>
          </a:p>
          <a:p>
            <a:r>
              <a:rPr lang="nl-NL" sz="3200" dirty="0"/>
              <a:t> </a:t>
            </a:r>
            <a:r>
              <a:rPr lang="nl-NL" sz="3200" dirty="0" smtClean="0"/>
              <a:t>En kun jij dat aan?</a:t>
            </a:r>
          </a:p>
        </p:txBody>
      </p:sp>
    </p:spTree>
    <p:extLst>
      <p:ext uri="{BB962C8B-B14F-4D97-AF65-F5344CB8AC3E}">
        <p14:creationId xmlns:p14="http://schemas.microsoft.com/office/powerpoint/2010/main" val="369272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 zit je in Gods team</a:t>
            </a:r>
            <a:endParaRPr lang="nl-NL" dirty="0"/>
          </a:p>
        </p:txBody>
      </p:sp>
      <p:pic>
        <p:nvPicPr>
          <p:cNvPr id="2054" name="Picture 6" descr="Afbeeldingsresultaat voor zilversmid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737" y="2143991"/>
            <a:ext cx="5690135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32745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9418</TotalTime>
  <Words>25</Words>
  <Application>Microsoft Office PowerPoint</Application>
  <PresentationFormat>Diavoorstelling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Sliert</vt:lpstr>
      <vt:lpstr>Sta op voor recht</vt:lpstr>
      <vt:lpstr>Dan zit je in Gods team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78</cp:revision>
  <cp:lastPrinted>2018-07-27T09:10:50Z</cp:lastPrinted>
  <dcterms:created xsi:type="dcterms:W3CDTF">2015-09-02T12:34:09Z</dcterms:created>
  <dcterms:modified xsi:type="dcterms:W3CDTF">2018-07-27T09:11:22Z</dcterms:modified>
</cp:coreProperties>
</file>