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9"/>
  </p:handoutMasterIdLst>
  <p:sldIdLst>
    <p:sldId id="306" r:id="rId2"/>
    <p:sldId id="311" r:id="rId3"/>
    <p:sldId id="313" r:id="rId4"/>
    <p:sldId id="307" r:id="rId5"/>
    <p:sldId id="310" r:id="rId6"/>
    <p:sldId id="308" r:id="rId7"/>
    <p:sldId id="309" r:id="rId8"/>
  </p:sldIdLst>
  <p:sldSz cx="9144000" cy="6858000" type="screen4x3"/>
  <p:notesSz cx="6877050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E8D90-43F4-4E2F-B23D-28FD2EF113F1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B934A-AE30-4D71-974E-1FCE3D795D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59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56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33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53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25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86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43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46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45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1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0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2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9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8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04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05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31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EC96-FCCF-4BBB-899A-D76F0D64D4BE}" type="datetimeFigureOut">
              <a:rPr lang="nl-NL" smtClean="0"/>
              <a:t>19-7-2018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2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573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8245" y="624109"/>
            <a:ext cx="6986155" cy="1713845"/>
          </a:xfrm>
        </p:spPr>
        <p:txBody>
          <a:bodyPr>
            <a:normAutofit/>
          </a:bodyPr>
          <a:lstStyle/>
          <a:p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ontvangen</a:t>
            </a:r>
            <a:r>
              <a:rPr lang="en-US" dirty="0" smtClean="0"/>
              <a:t> </a:t>
            </a:r>
            <a:r>
              <a:rPr lang="en-US" dirty="0" err="1" smtClean="0"/>
              <a:t>geschenk</a:t>
            </a:r>
            <a:r>
              <a:rPr lang="en-US" dirty="0" smtClean="0"/>
              <a:t>, </a:t>
            </a:r>
            <a:r>
              <a:rPr lang="en-US" dirty="0" err="1" smtClean="0"/>
              <a:t>kijkt</a:t>
            </a:r>
            <a:r>
              <a:rPr lang="en-US" dirty="0" smtClean="0"/>
              <a:t> God </a:t>
            </a:r>
            <a:r>
              <a:rPr lang="en-US" dirty="0" err="1" smtClean="0"/>
              <a:t>naar</a:t>
            </a:r>
            <a:r>
              <a:rPr lang="en-US" dirty="0" smtClean="0"/>
              <a:t> het hart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357" y="2753735"/>
            <a:ext cx="4783930" cy="3189287"/>
          </a:xfrm>
        </p:spPr>
      </p:pic>
    </p:spTree>
    <p:extLst>
      <p:ext uri="{BB962C8B-B14F-4D97-AF65-F5344CB8AC3E}">
        <p14:creationId xmlns:p14="http://schemas.microsoft.com/office/powerpoint/2010/main" val="3993033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" y="1298863"/>
            <a:ext cx="9142670" cy="4717473"/>
          </a:xfrm>
        </p:spPr>
      </p:pic>
    </p:spTree>
    <p:extLst>
      <p:ext uri="{BB962C8B-B14F-4D97-AF65-F5344CB8AC3E}">
        <p14:creationId xmlns:p14="http://schemas.microsoft.com/office/powerpoint/2010/main" val="2185254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Geef Hem je hart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946" y="2035490"/>
            <a:ext cx="4202650" cy="4202650"/>
          </a:xfrm>
        </p:spPr>
      </p:pic>
    </p:spTree>
    <p:extLst>
      <p:ext uri="{BB962C8B-B14F-4D97-AF65-F5344CB8AC3E}">
        <p14:creationId xmlns:p14="http://schemas.microsoft.com/office/powerpoint/2010/main" val="318836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Aanbid Hem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2168922"/>
            <a:ext cx="6591300" cy="3707606"/>
          </a:xfrm>
        </p:spPr>
      </p:pic>
    </p:spTree>
    <p:extLst>
      <p:ext uri="{BB962C8B-B14F-4D97-AF65-F5344CB8AC3E}">
        <p14:creationId xmlns:p14="http://schemas.microsoft.com/office/powerpoint/2010/main" val="421564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Zie Zijn gekozen Liefde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132610" y="1905000"/>
            <a:ext cx="76684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 Zo </a:t>
            </a:r>
            <a:r>
              <a:rPr lang="en-US" sz="2800" dirty="0" err="1" smtClean="0"/>
              <a:t>staat</a:t>
            </a:r>
            <a:r>
              <a:rPr lang="en-US" sz="2800" dirty="0" smtClean="0"/>
              <a:t> 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geschreven</a:t>
            </a:r>
            <a:r>
              <a:rPr lang="en-US" sz="2800" dirty="0" smtClean="0"/>
              <a:t>” ; </a:t>
            </a:r>
            <a:r>
              <a:rPr lang="en-US" sz="2800" dirty="0" err="1" smtClean="0"/>
              <a:t>Jakob</a:t>
            </a:r>
            <a:r>
              <a:rPr lang="en-US" sz="2800" dirty="0" smtClean="0"/>
              <a:t> </a:t>
            </a:r>
            <a:r>
              <a:rPr lang="en-US" sz="2800" dirty="0" err="1" smtClean="0"/>
              <a:t>heb</a:t>
            </a:r>
            <a:r>
              <a:rPr lang="en-US" sz="2800" dirty="0" smtClean="0"/>
              <a:t> </a:t>
            </a:r>
            <a:r>
              <a:rPr lang="en-US" sz="2800" dirty="0" err="1" smtClean="0"/>
              <a:t>ik</a:t>
            </a:r>
            <a:r>
              <a:rPr lang="en-US" sz="2800" dirty="0" smtClean="0"/>
              <a:t> </a:t>
            </a:r>
            <a:r>
              <a:rPr lang="en-US" sz="2800" dirty="0" err="1" smtClean="0"/>
              <a:t>liefgehad</a:t>
            </a:r>
            <a:r>
              <a:rPr lang="en-US" sz="2800" dirty="0" smtClean="0"/>
              <a:t>, Esau </a:t>
            </a:r>
            <a:r>
              <a:rPr lang="en-US" sz="2800" dirty="0" err="1" smtClean="0"/>
              <a:t>heb</a:t>
            </a:r>
            <a:r>
              <a:rPr lang="en-US" sz="2800" dirty="0" smtClean="0"/>
              <a:t> </a:t>
            </a:r>
            <a:r>
              <a:rPr lang="en-US" sz="2800" dirty="0" err="1" smtClean="0"/>
              <a:t>ik</a:t>
            </a:r>
            <a:r>
              <a:rPr lang="en-US" sz="2800" dirty="0" smtClean="0"/>
              <a:t> </a:t>
            </a:r>
            <a:r>
              <a:rPr lang="en-US" sz="2800" dirty="0" err="1" smtClean="0"/>
              <a:t>gehaat</a:t>
            </a:r>
            <a:r>
              <a:rPr lang="en-US" sz="2800" dirty="0" smtClean="0"/>
              <a:t>.’ </a:t>
            </a:r>
            <a:r>
              <a:rPr lang="en-US" sz="2800" dirty="0" err="1" smtClean="0"/>
              <a:t>Moeten</a:t>
            </a:r>
            <a:r>
              <a:rPr lang="en-US" sz="2800" dirty="0" smtClean="0"/>
              <a:t> we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zeggen</a:t>
            </a:r>
            <a:r>
              <a:rPr lang="en-US" sz="2800" dirty="0" smtClean="0"/>
              <a:t> </a:t>
            </a:r>
            <a:r>
              <a:rPr lang="en-US" sz="2800" dirty="0" err="1" smtClean="0"/>
              <a:t>dat</a:t>
            </a:r>
            <a:r>
              <a:rPr lang="en-US" sz="2800" dirty="0" smtClean="0"/>
              <a:t> God </a:t>
            </a:r>
            <a:r>
              <a:rPr lang="en-US" sz="2800" dirty="0" err="1" smtClean="0"/>
              <a:t>onrechtaardig</a:t>
            </a:r>
            <a:r>
              <a:rPr lang="en-US" sz="2800" dirty="0" smtClean="0"/>
              <a:t> is? </a:t>
            </a:r>
            <a:r>
              <a:rPr lang="en-US" sz="2800" dirty="0" err="1" smtClean="0"/>
              <a:t>Natuurlijk</a:t>
            </a:r>
            <a:r>
              <a:rPr lang="en-US" sz="2800" dirty="0" smtClean="0"/>
              <a:t> </a:t>
            </a:r>
            <a:r>
              <a:rPr lang="en-US" sz="2800" dirty="0" err="1" smtClean="0"/>
              <a:t>niet</a:t>
            </a:r>
            <a:r>
              <a:rPr lang="en-US" sz="2800" dirty="0" smtClean="0"/>
              <a:t>. </a:t>
            </a:r>
            <a:r>
              <a:rPr lang="en-US" sz="2800" dirty="0" err="1" smtClean="0"/>
              <a:t>Hij</a:t>
            </a:r>
            <a:r>
              <a:rPr lang="en-US" sz="2800" dirty="0" smtClean="0"/>
              <a:t> </a:t>
            </a:r>
            <a:r>
              <a:rPr lang="en-US" sz="2800" dirty="0" err="1" smtClean="0"/>
              <a:t>zegt</a:t>
            </a:r>
            <a:r>
              <a:rPr lang="en-US" sz="2800" dirty="0" smtClean="0"/>
              <a:t> </a:t>
            </a:r>
            <a:r>
              <a:rPr lang="en-US" sz="2800" dirty="0" err="1" smtClean="0"/>
              <a:t>immers</a:t>
            </a:r>
            <a:r>
              <a:rPr lang="en-US" sz="2800" dirty="0" smtClean="0"/>
              <a:t> </a:t>
            </a:r>
            <a:r>
              <a:rPr lang="en-US" sz="2800" dirty="0" err="1" smtClean="0"/>
              <a:t>tegen</a:t>
            </a:r>
            <a:r>
              <a:rPr lang="en-US" sz="2800" dirty="0" smtClean="0"/>
              <a:t> </a:t>
            </a:r>
            <a:r>
              <a:rPr lang="en-US" sz="2800" dirty="0" err="1" smtClean="0"/>
              <a:t>Mozes</a:t>
            </a:r>
            <a:r>
              <a:rPr lang="en-US" sz="2800" dirty="0" smtClean="0"/>
              <a:t>: ‘</a:t>
            </a:r>
            <a:r>
              <a:rPr lang="en-US" sz="2800" dirty="0" err="1" smtClean="0"/>
              <a:t>Ik</a:t>
            </a:r>
            <a:r>
              <a:rPr lang="en-US" sz="2800" dirty="0" smtClean="0"/>
              <a:t> ben </a:t>
            </a:r>
            <a:r>
              <a:rPr lang="en-US" sz="2800" dirty="0" err="1" smtClean="0"/>
              <a:t>barmhartig</a:t>
            </a:r>
            <a:r>
              <a:rPr lang="en-US" sz="2800" dirty="0" smtClean="0"/>
              <a:t> </a:t>
            </a:r>
            <a:r>
              <a:rPr lang="en-US" sz="2800" dirty="0" err="1" smtClean="0"/>
              <a:t>voor</a:t>
            </a:r>
            <a:r>
              <a:rPr lang="en-US" sz="2800" dirty="0" smtClean="0"/>
              <a:t> </a:t>
            </a:r>
            <a:r>
              <a:rPr lang="en-US" sz="2800" dirty="0" err="1" smtClean="0"/>
              <a:t>wie</a:t>
            </a:r>
            <a:r>
              <a:rPr lang="en-US" sz="2800" dirty="0" smtClean="0"/>
              <a:t> </a:t>
            </a:r>
            <a:r>
              <a:rPr lang="en-US" sz="2800" dirty="0" err="1" smtClean="0"/>
              <a:t>ik</a:t>
            </a:r>
            <a:r>
              <a:rPr lang="en-US" sz="2800" dirty="0" smtClean="0"/>
              <a:t> </a:t>
            </a:r>
            <a:r>
              <a:rPr lang="en-US" sz="2800" dirty="0" err="1" smtClean="0"/>
              <a:t>barmhartig</a:t>
            </a:r>
            <a:r>
              <a:rPr lang="en-US" sz="2800" dirty="0" smtClean="0"/>
              <a:t> </a:t>
            </a:r>
            <a:r>
              <a:rPr lang="en-US" sz="2800" dirty="0" err="1" smtClean="0"/>
              <a:t>wil</a:t>
            </a:r>
            <a:r>
              <a:rPr lang="en-US" sz="2800" dirty="0" smtClean="0"/>
              <a:t> </a:t>
            </a:r>
            <a:r>
              <a:rPr lang="en-US" sz="2800" dirty="0" err="1" smtClean="0"/>
              <a:t>zijn</a:t>
            </a:r>
            <a:r>
              <a:rPr lang="en-US" sz="2800" dirty="0" smtClean="0"/>
              <a:t>, </a:t>
            </a:r>
            <a:r>
              <a:rPr lang="en-US" sz="2800" dirty="0" err="1" smtClean="0"/>
              <a:t>ik</a:t>
            </a:r>
            <a:r>
              <a:rPr lang="en-US" sz="2800" dirty="0" smtClean="0"/>
              <a:t> </a:t>
            </a:r>
            <a:r>
              <a:rPr lang="en-US" sz="2800" dirty="0" err="1" smtClean="0"/>
              <a:t>schenk</a:t>
            </a:r>
            <a:r>
              <a:rPr lang="en-US" sz="2800" dirty="0" smtClean="0"/>
              <a:t> </a:t>
            </a:r>
            <a:r>
              <a:rPr lang="en-US" sz="2800" dirty="0" err="1" smtClean="0"/>
              <a:t>genade</a:t>
            </a:r>
            <a:r>
              <a:rPr lang="en-US" sz="2800" dirty="0" smtClean="0"/>
              <a:t> </a:t>
            </a:r>
            <a:r>
              <a:rPr lang="en-US" sz="2800" dirty="0" err="1" smtClean="0"/>
              <a:t>aan</a:t>
            </a:r>
            <a:r>
              <a:rPr lang="en-US" sz="2800" dirty="0" smtClean="0"/>
              <a:t> </a:t>
            </a:r>
            <a:r>
              <a:rPr lang="en-US" sz="2800" dirty="0" err="1" smtClean="0"/>
              <a:t>wie</a:t>
            </a:r>
            <a:r>
              <a:rPr lang="en-US" sz="2800" dirty="0" smtClean="0"/>
              <a:t> </a:t>
            </a:r>
            <a:r>
              <a:rPr lang="en-US" sz="2800" dirty="0" err="1" smtClean="0"/>
              <a:t>ik</a:t>
            </a:r>
            <a:r>
              <a:rPr lang="en-US" sz="2800" dirty="0" smtClean="0"/>
              <a:t> </a:t>
            </a:r>
            <a:r>
              <a:rPr lang="en-US" sz="2800" dirty="0" err="1" smtClean="0"/>
              <a:t>genade</a:t>
            </a:r>
            <a:r>
              <a:rPr lang="en-US" sz="2800" dirty="0" smtClean="0"/>
              <a:t> </a:t>
            </a:r>
            <a:r>
              <a:rPr lang="en-US" sz="2800" dirty="0" err="1" smtClean="0"/>
              <a:t>wil</a:t>
            </a:r>
            <a:r>
              <a:rPr lang="en-US" sz="2800" dirty="0" smtClean="0"/>
              <a:t> </a:t>
            </a:r>
            <a:r>
              <a:rPr lang="en-US" sz="2800" dirty="0" err="1" smtClean="0"/>
              <a:t>schenken</a:t>
            </a:r>
            <a:r>
              <a:rPr lang="en-US" sz="2800" dirty="0" smtClean="0"/>
              <a:t>.’ </a:t>
            </a:r>
            <a:r>
              <a:rPr lang="en-US" sz="2800" dirty="0" err="1" smtClean="0"/>
              <a:t>Alles</a:t>
            </a:r>
            <a:r>
              <a:rPr lang="en-US" sz="2800" dirty="0" smtClean="0"/>
              <a:t> </a:t>
            </a:r>
            <a:r>
              <a:rPr lang="en-US" sz="2800" dirty="0" err="1" smtClean="0"/>
              <a:t>hangt</a:t>
            </a:r>
            <a:r>
              <a:rPr lang="en-US" sz="2800" dirty="0" smtClean="0"/>
              <a:t> </a:t>
            </a:r>
            <a:r>
              <a:rPr lang="en-US" sz="2800" dirty="0" err="1" smtClean="0"/>
              <a:t>dus</a:t>
            </a:r>
            <a:r>
              <a:rPr lang="en-US" sz="2800" dirty="0" smtClean="0"/>
              <a:t> </a:t>
            </a:r>
            <a:r>
              <a:rPr lang="en-US" sz="2800" dirty="0" err="1" smtClean="0"/>
              <a:t>af</a:t>
            </a:r>
            <a:r>
              <a:rPr lang="en-US" sz="2800" dirty="0" smtClean="0"/>
              <a:t> van God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zijn</a:t>
            </a:r>
            <a:r>
              <a:rPr lang="en-US" sz="2800" dirty="0" smtClean="0"/>
              <a:t> </a:t>
            </a:r>
            <a:r>
              <a:rPr lang="en-US" sz="2800" dirty="0" err="1" smtClean="0"/>
              <a:t>barmhartigheid</a:t>
            </a:r>
            <a:r>
              <a:rPr lang="en-US" sz="2800" dirty="0" smtClean="0"/>
              <a:t>, </a:t>
            </a:r>
            <a:r>
              <a:rPr lang="en-US" sz="2800" dirty="0" err="1" smtClean="0"/>
              <a:t>niet</a:t>
            </a:r>
            <a:r>
              <a:rPr lang="en-US" sz="2800" dirty="0" smtClean="0"/>
              <a:t> van de </a:t>
            </a:r>
            <a:r>
              <a:rPr lang="en-US" sz="2800" dirty="0" err="1" smtClean="0"/>
              <a:t>wil</a:t>
            </a:r>
            <a:r>
              <a:rPr lang="en-US" sz="2800" dirty="0" smtClean="0"/>
              <a:t> of de </a:t>
            </a:r>
            <a:r>
              <a:rPr lang="en-US" sz="2800" dirty="0" err="1" smtClean="0"/>
              <a:t>inspanning</a:t>
            </a:r>
            <a:r>
              <a:rPr lang="en-US" sz="2800" dirty="0" smtClean="0"/>
              <a:t> van de </a:t>
            </a:r>
            <a:r>
              <a:rPr lang="en-US" sz="2800" dirty="0" err="1" smtClean="0"/>
              <a:t>mens</a:t>
            </a:r>
            <a:r>
              <a:rPr lang="en-US" sz="2800" dirty="0" smtClean="0"/>
              <a:t>.” (Rom. 9:13-16)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032239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Bij</a:t>
            </a:r>
            <a:r>
              <a:rPr lang="en-US" sz="3200" dirty="0" smtClean="0"/>
              <a:t> </a:t>
            </a:r>
            <a:r>
              <a:rPr lang="en-US" sz="3200" dirty="0" err="1" smtClean="0"/>
              <a:t>een</a:t>
            </a:r>
            <a:r>
              <a:rPr lang="en-US" sz="3200" dirty="0" smtClean="0"/>
              <a:t> </a:t>
            </a:r>
            <a:r>
              <a:rPr lang="en-US" sz="3200" dirty="0" err="1" smtClean="0"/>
              <a:t>ontvangen</a:t>
            </a:r>
            <a:r>
              <a:rPr lang="en-US" sz="3200" dirty="0" smtClean="0"/>
              <a:t> </a:t>
            </a:r>
            <a:r>
              <a:rPr lang="en-US" sz="3200" dirty="0" err="1" smtClean="0"/>
              <a:t>geschenk</a:t>
            </a:r>
            <a:r>
              <a:rPr lang="en-US" sz="3200" dirty="0" smtClean="0"/>
              <a:t>, </a:t>
            </a:r>
            <a:r>
              <a:rPr lang="en-US" sz="3200" dirty="0" err="1" smtClean="0"/>
              <a:t>kijkt</a:t>
            </a:r>
            <a:r>
              <a:rPr lang="en-US" sz="3200" dirty="0" smtClean="0"/>
              <a:t> God </a:t>
            </a:r>
            <a:r>
              <a:rPr lang="en-US" sz="3200" dirty="0" err="1" smtClean="0"/>
              <a:t>naar</a:t>
            </a:r>
            <a:r>
              <a:rPr lang="en-US" sz="3200" dirty="0" smtClean="0"/>
              <a:t> je hart</a:t>
            </a:r>
          </a:p>
          <a:p>
            <a:r>
              <a:rPr lang="en-US" sz="3200" dirty="0" err="1" smtClean="0"/>
              <a:t>Geef</a:t>
            </a:r>
            <a:r>
              <a:rPr lang="en-US" sz="3200" dirty="0" smtClean="0"/>
              <a:t> Hem je hart</a:t>
            </a:r>
          </a:p>
          <a:p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aanbid</a:t>
            </a:r>
            <a:r>
              <a:rPr lang="en-US" sz="3200" dirty="0" smtClean="0"/>
              <a:t> Hem</a:t>
            </a:r>
          </a:p>
          <a:p>
            <a:r>
              <a:rPr lang="en-US" sz="3200" dirty="0" err="1" smtClean="0"/>
              <a:t>Zie</a:t>
            </a:r>
            <a:r>
              <a:rPr lang="en-US" sz="3200" dirty="0" smtClean="0"/>
              <a:t> </a:t>
            </a:r>
            <a:r>
              <a:rPr lang="en-US" sz="3200" dirty="0" err="1" smtClean="0"/>
              <a:t>zijn</a:t>
            </a:r>
            <a:r>
              <a:rPr lang="en-US" sz="3200" dirty="0" smtClean="0"/>
              <a:t> </a:t>
            </a:r>
            <a:r>
              <a:rPr lang="en-US" sz="3200" dirty="0" err="1" smtClean="0"/>
              <a:t>gekozen</a:t>
            </a:r>
            <a:r>
              <a:rPr lang="en-US" sz="3200" dirty="0" smtClean="0"/>
              <a:t> </a:t>
            </a:r>
            <a:r>
              <a:rPr lang="en-US" sz="3200" dirty="0" err="1" smtClean="0"/>
              <a:t>liefde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97264672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9354</TotalTime>
  <Words>123</Words>
  <Application>Microsoft Office PowerPoint</Application>
  <PresentationFormat>Diavoorstelling (4:3)</PresentationFormat>
  <Paragraphs>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Sliert</vt:lpstr>
      <vt:lpstr>PowerPoint-presentatie</vt:lpstr>
      <vt:lpstr>Bij een ontvangen geschenk, kijkt God naar het hart</vt:lpstr>
      <vt:lpstr>PowerPoint-presentatie</vt:lpstr>
      <vt:lpstr>Geef Hem je hart</vt:lpstr>
      <vt:lpstr>Aanbid Hem</vt:lpstr>
      <vt:lpstr>Zie Zijn gekozen Liefde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71</cp:revision>
  <cp:lastPrinted>2018-05-11T08:52:10Z</cp:lastPrinted>
  <dcterms:created xsi:type="dcterms:W3CDTF">2015-09-02T12:34:09Z</dcterms:created>
  <dcterms:modified xsi:type="dcterms:W3CDTF">2018-07-19T08:56:39Z</dcterms:modified>
</cp:coreProperties>
</file>