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7" r:id="rId2"/>
    <p:sldId id="268" r:id="rId3"/>
    <p:sldId id="269" r:id="rId4"/>
    <p:sldId id="270" r:id="rId5"/>
    <p:sldId id="272" r:id="rId6"/>
    <p:sldId id="273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3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53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6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5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97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7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3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0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3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8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8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7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85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lazilla.com/page/4294992084/wat-is-verliefd-zijn-heerlij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nebrokenacor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eef.nl/kennisbank/spierkram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agelijksebroodkruimels.nl/johannes-414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	1. </a:t>
            </a:r>
            <a:r>
              <a:rPr lang="en-US" sz="3200" b="1" dirty="0" err="1" smtClean="0"/>
              <a:t>Wat</a:t>
            </a:r>
            <a:r>
              <a:rPr lang="en-US" sz="3200" b="1" dirty="0" smtClean="0"/>
              <a:t> is de kern van de psalm</a:t>
            </a:r>
            <a:endParaRPr lang="nl-NL" sz="3200" b="1" dirty="0"/>
          </a:p>
        </p:txBody>
      </p:sp>
      <p:pic>
        <p:nvPicPr>
          <p:cNvPr id="1026" name="Picture 2" descr="http://plzcdn.com/resize/500-500/upload/2ff1bae67446353d609918975ef1d0e4aW1hZ2VzLmpwZw==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04" y="2429816"/>
            <a:ext cx="3970301" cy="27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	1. </a:t>
            </a:r>
            <a:r>
              <a:rPr lang="en-US" sz="3200" b="1" dirty="0" err="1" smtClean="0"/>
              <a:t>Wat</a:t>
            </a:r>
            <a:r>
              <a:rPr lang="en-US" sz="3200" b="1" dirty="0" smtClean="0"/>
              <a:t> is de kern van de psalm</a:t>
            </a:r>
            <a:endParaRPr lang="nl-NL" sz="3200" b="1" dirty="0"/>
          </a:p>
        </p:txBody>
      </p:sp>
      <p:pic>
        <p:nvPicPr>
          <p:cNvPr id="2050" name="Picture 2" descr="http://onebrokenacorn.files.wordpress.com/2014/04/thcapcmzsc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64" y="2247187"/>
            <a:ext cx="4601381" cy="32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266908" cy="1400530"/>
          </a:xfrm>
        </p:spPr>
        <p:txBody>
          <a:bodyPr/>
          <a:lstStyle/>
          <a:p>
            <a:r>
              <a:rPr lang="en-US" b="1" dirty="0" smtClean="0"/>
              <a:t>	</a:t>
            </a:r>
            <a:r>
              <a:rPr lang="en-US" sz="2700" b="1" dirty="0"/>
              <a:t>2. Wat </a:t>
            </a:r>
            <a:r>
              <a:rPr lang="en-US" sz="2700" b="1" dirty="0" err="1"/>
              <a:t>valt</a:t>
            </a:r>
            <a:r>
              <a:rPr lang="en-US" sz="2700" b="1" dirty="0"/>
              <a:t> </a:t>
            </a:r>
            <a:r>
              <a:rPr lang="en-US" sz="2700" b="1" dirty="0" smtClean="0"/>
              <a:t>je op </a:t>
            </a:r>
            <a:r>
              <a:rPr lang="en-US" sz="2700" b="1" dirty="0" err="1" smtClean="0"/>
              <a:t>aan</a:t>
            </a:r>
            <a:r>
              <a:rPr lang="en-US" sz="2700" b="1" dirty="0" smtClean="0"/>
              <a:t> de </a:t>
            </a:r>
            <a:r>
              <a:rPr lang="en-US" sz="2700" b="1" dirty="0" err="1" smtClean="0"/>
              <a:t>dichter</a:t>
            </a:r>
            <a:r>
              <a:rPr lang="en-US" sz="2700" b="1" dirty="0" smtClean="0"/>
              <a:t>?</a:t>
            </a:r>
            <a:endParaRPr lang="nl-NL" sz="27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7093" y="2074821"/>
            <a:ext cx="7360552" cy="4107770"/>
          </a:xfrm>
        </p:spPr>
        <p:txBody>
          <a:bodyPr>
            <a:noAutofit/>
          </a:bodyPr>
          <a:lstStyle/>
          <a:p>
            <a:endParaRPr lang="nl-NL" sz="2400" b="1" dirty="0"/>
          </a:p>
          <a:p>
            <a:r>
              <a:rPr lang="nl-NL" sz="2400" b="1" dirty="0"/>
              <a:t>Hij hunkert naar God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Hij vraagt God om hulp, omdat God hem vaker heeft geholpen</a:t>
            </a:r>
          </a:p>
        </p:txBody>
      </p:sp>
      <p:pic>
        <p:nvPicPr>
          <p:cNvPr id="3078" name="Picture 6" descr="https://www.leef.nl/media/blockgenerator/image/resized/vrouw-drinkt-water-w22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64" y="1991963"/>
            <a:ext cx="2202657" cy="23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237" y="344733"/>
            <a:ext cx="7641108" cy="1050398"/>
          </a:xfrm>
        </p:spPr>
        <p:txBody>
          <a:bodyPr/>
          <a:lstStyle/>
          <a:p>
            <a:r>
              <a:rPr lang="en-US" sz="2700" b="1" dirty="0" smtClean="0"/>
              <a:t>3</a:t>
            </a:r>
            <a:r>
              <a:rPr lang="en-US" sz="2700" b="1" dirty="0"/>
              <a:t>. </a:t>
            </a:r>
            <a:r>
              <a:rPr lang="en-US" sz="2700" b="1" dirty="0" err="1"/>
              <a:t>Wat</a:t>
            </a:r>
            <a:r>
              <a:rPr lang="en-US" sz="2700" b="1" dirty="0"/>
              <a:t> </a:t>
            </a:r>
            <a:r>
              <a:rPr lang="en-US" sz="2700" b="1" dirty="0" err="1"/>
              <a:t>leren</a:t>
            </a:r>
            <a:r>
              <a:rPr lang="en-US" sz="2700" b="1" dirty="0"/>
              <a:t> we in </a:t>
            </a:r>
            <a:r>
              <a:rPr lang="en-US" sz="2700" b="1" dirty="0" err="1"/>
              <a:t>deze</a:t>
            </a:r>
            <a:r>
              <a:rPr lang="en-US" sz="2700" b="1" dirty="0"/>
              <a:t> psalm over God?</a:t>
            </a:r>
            <a:endParaRPr lang="nl-NL" sz="27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3965" y="1586448"/>
            <a:ext cx="7329379" cy="4429888"/>
          </a:xfrm>
        </p:spPr>
        <p:txBody>
          <a:bodyPr>
            <a:noAutofit/>
          </a:bodyPr>
          <a:lstStyle/>
          <a:p>
            <a:endParaRPr lang="nl-NL" sz="2400" b="1" dirty="0"/>
          </a:p>
          <a:p>
            <a:r>
              <a:rPr lang="nl-NL" sz="2400" b="1" dirty="0"/>
              <a:t>God heeft ons lief (vers 4)</a:t>
            </a:r>
          </a:p>
          <a:p>
            <a:endParaRPr lang="nl-NL" sz="2400" b="1" dirty="0"/>
          </a:p>
          <a:p>
            <a:r>
              <a:rPr lang="nl-NL" sz="2400" b="1" dirty="0"/>
              <a:t>God is onze helper (vers 8)</a:t>
            </a:r>
          </a:p>
          <a:p>
            <a:endParaRPr lang="nl-NL" sz="2400" b="1" dirty="0"/>
          </a:p>
          <a:p>
            <a:r>
              <a:rPr lang="nl-NL" sz="2400" b="1" dirty="0"/>
              <a:t>God gaat rechtspreken (vers 10 - 12)</a:t>
            </a:r>
          </a:p>
          <a:p>
            <a:endParaRPr lang="nl-NL" sz="2400" b="1" dirty="0"/>
          </a:p>
          <a:p>
            <a:r>
              <a:rPr lang="nl-NL" sz="2400" b="1" dirty="0"/>
              <a:t>God verlost </a:t>
            </a:r>
            <a:r>
              <a:rPr lang="nl-NL" sz="2400" b="1" dirty="0" smtClean="0"/>
              <a:t>wie </a:t>
            </a:r>
            <a:r>
              <a:rPr lang="nl-NL" sz="2400" b="1" dirty="0"/>
              <a:t>Hem trouw zijn (vers 12)</a:t>
            </a:r>
          </a:p>
        </p:txBody>
      </p:sp>
    </p:spTree>
    <p:extLst>
      <p:ext uri="{BB962C8B-B14F-4D97-AF65-F5344CB8AC3E}">
        <p14:creationId xmlns:p14="http://schemas.microsoft.com/office/powerpoint/2010/main" val="37165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237" y="344733"/>
            <a:ext cx="7641108" cy="1050398"/>
          </a:xfrm>
        </p:spPr>
        <p:txBody>
          <a:bodyPr/>
          <a:lstStyle/>
          <a:p>
            <a:r>
              <a:rPr lang="en-US" sz="2700" b="1" dirty="0"/>
              <a:t>4</a:t>
            </a:r>
            <a:r>
              <a:rPr lang="en-US" sz="2700" b="1" dirty="0" smtClean="0"/>
              <a:t>. </a:t>
            </a:r>
            <a:r>
              <a:rPr lang="en-US" sz="2700" b="1" dirty="0" err="1" smtClean="0"/>
              <a:t>Laat</a:t>
            </a:r>
            <a:r>
              <a:rPr lang="en-US" sz="2700" b="1" dirty="0" smtClean="0"/>
              <a:t> het </a:t>
            </a:r>
            <a:r>
              <a:rPr lang="en-US" sz="2700" b="1" dirty="0" err="1" smtClean="0"/>
              <a:t>ook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iets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zien</a:t>
            </a:r>
            <a:r>
              <a:rPr lang="en-US" sz="2700" b="1" dirty="0" smtClean="0"/>
              <a:t> van </a:t>
            </a:r>
            <a:r>
              <a:rPr lang="en-US" sz="2700" b="1" dirty="0" err="1" smtClean="0"/>
              <a:t>Jezus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Christus</a:t>
            </a:r>
            <a:r>
              <a:rPr lang="en-US" sz="2700" b="1" dirty="0" smtClean="0"/>
              <a:t>?</a:t>
            </a:r>
            <a:endParaRPr lang="nl-NL" sz="27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5528" y="1570910"/>
            <a:ext cx="4025072" cy="42687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b="1" dirty="0" smtClean="0"/>
          </a:p>
          <a:p>
            <a:pPr marL="0" indent="0">
              <a:buNone/>
            </a:pPr>
            <a:r>
              <a:rPr lang="nl-NL" sz="2400" b="1" dirty="0" smtClean="0"/>
              <a:t>“Uw liefde is meer dan het leven” (Vers 4)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b="1" dirty="0"/>
          </a:p>
        </p:txBody>
      </p:sp>
      <p:pic>
        <p:nvPicPr>
          <p:cNvPr id="4098" name="Picture 2" descr="http://www.dagelijksebroodkruimels.nl/wp-content/uploads/Johannes-4-14-Nooit-meer-dor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74" y="1269574"/>
            <a:ext cx="3568122" cy="53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237" y="344733"/>
            <a:ext cx="7641108" cy="1050398"/>
          </a:xfrm>
        </p:spPr>
        <p:txBody>
          <a:bodyPr/>
          <a:lstStyle/>
          <a:p>
            <a:r>
              <a:rPr lang="en-US" sz="2700" b="1" dirty="0"/>
              <a:t>5</a:t>
            </a:r>
            <a:r>
              <a:rPr lang="en-US" sz="2700" b="1" dirty="0" smtClean="0"/>
              <a:t>. </a:t>
            </a:r>
            <a:r>
              <a:rPr lang="en-US" sz="2700" b="1" dirty="0" err="1" smtClean="0"/>
              <a:t>Waar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wil</a:t>
            </a:r>
            <a:r>
              <a:rPr lang="en-US" sz="2700" b="1" dirty="0" smtClean="0"/>
              <a:t> je God </a:t>
            </a:r>
            <a:r>
              <a:rPr lang="en-US" sz="2700" b="1" dirty="0" err="1" smtClean="0"/>
              <a:t>voor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danken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en</a:t>
            </a:r>
            <a:r>
              <a:rPr lang="en-US" sz="2700" b="1" dirty="0" smtClean="0"/>
              <a:t> bidden?</a:t>
            </a:r>
            <a:endParaRPr lang="nl-NL" sz="27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3965" y="1586448"/>
            <a:ext cx="7329379" cy="4429888"/>
          </a:xfrm>
        </p:spPr>
        <p:txBody>
          <a:bodyPr>
            <a:noAutofit/>
          </a:bodyPr>
          <a:lstStyle/>
          <a:p>
            <a:endParaRPr lang="nl-NL" sz="2400" b="1" dirty="0"/>
          </a:p>
          <a:p>
            <a:r>
              <a:rPr lang="nl-NL" sz="2400" b="1" dirty="0" smtClean="0"/>
              <a:t>Danken dat Gods liefde zo groot is</a:t>
            </a:r>
          </a:p>
          <a:p>
            <a:r>
              <a:rPr lang="nl-NL" sz="2400" b="1" dirty="0" smtClean="0"/>
              <a:t>Danken dat God onze helper is (geweest)</a:t>
            </a:r>
          </a:p>
          <a:p>
            <a:r>
              <a:rPr lang="nl-NL" sz="2400" b="1" dirty="0" smtClean="0"/>
              <a:t>Danken dat God recht gaat spreken</a:t>
            </a:r>
          </a:p>
          <a:p>
            <a:r>
              <a:rPr lang="nl-NL" sz="2400" b="1" dirty="0" smtClean="0"/>
              <a:t>Danken dat God mensen verlost</a:t>
            </a:r>
          </a:p>
          <a:p>
            <a:r>
              <a:rPr lang="nl-NL" sz="2400" b="1" dirty="0" smtClean="0"/>
              <a:t>Bidden voor vervolgde christenen</a:t>
            </a:r>
          </a:p>
          <a:p>
            <a:r>
              <a:rPr lang="nl-NL" sz="2400" b="1" dirty="0" smtClean="0"/>
              <a:t>Bidden om meer verlangen naar God</a:t>
            </a: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901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Wat is de kern van de psalm?</a:t>
            </a:r>
          </a:p>
          <a:p>
            <a:r>
              <a:rPr lang="nl-NL" dirty="0" smtClean="0"/>
              <a:t>2. Wat valt je op aan de dichter?</a:t>
            </a:r>
          </a:p>
          <a:p>
            <a:r>
              <a:rPr lang="nl-NL" dirty="0" smtClean="0"/>
              <a:t>3. Wat leer je in deze psalm over God?</a:t>
            </a:r>
          </a:p>
          <a:p>
            <a:r>
              <a:rPr lang="nl-NL" dirty="0" smtClean="0"/>
              <a:t>4. Laat het ook iets zien van Jezus Christus? Zo ja, wat?</a:t>
            </a:r>
          </a:p>
          <a:p>
            <a:r>
              <a:rPr lang="nl-NL" dirty="0" smtClean="0"/>
              <a:t>5. Waar wil je God voor danken en bidden?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117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192</Words>
  <Application>Microsoft Office PowerPoint</Application>
  <PresentationFormat>Diavoorstelling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 1. Wat is de kern van de psalm</vt:lpstr>
      <vt:lpstr> 1. Wat is de kern van de psalm</vt:lpstr>
      <vt:lpstr> 2. Wat valt je op aan de dichter?</vt:lpstr>
      <vt:lpstr>3. Wat leren we in deze psalm over God?</vt:lpstr>
      <vt:lpstr>4. Laat het ook iets zien van Jezus Christus?</vt:lpstr>
      <vt:lpstr>5. Waar wil je God voor danken en bidden?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15</cp:revision>
  <dcterms:created xsi:type="dcterms:W3CDTF">2015-03-31T12:55:01Z</dcterms:created>
  <dcterms:modified xsi:type="dcterms:W3CDTF">2018-07-16T09:17:34Z</dcterms:modified>
</cp:coreProperties>
</file>