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7"/>
  </p:handoutMasterIdLst>
  <p:sldIdLst>
    <p:sldId id="306" r:id="rId2"/>
    <p:sldId id="307" r:id="rId3"/>
    <p:sldId id="310" r:id="rId4"/>
    <p:sldId id="308" r:id="rId5"/>
    <p:sldId id="309" r:id="rId6"/>
  </p:sldIdLst>
  <p:sldSz cx="9144000" cy="6858000" type="screen4x3"/>
  <p:notesSz cx="6877050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E8D90-43F4-4E2F-B23D-28FD2EF113F1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B934A-AE30-4D71-974E-1FCE3D795D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59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56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33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53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25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86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43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46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45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1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0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2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9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8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04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05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31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EC96-FCCF-4BBB-899A-D76F0D64D4BE}" type="datetimeFigureOut">
              <a:rPr lang="nl-NL" smtClean="0"/>
              <a:t>2-7-2018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2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source=images&amp;cd=&amp;cad=rja&amp;uact=8&amp;ved=2ahUKEwia_JDShbLbAhWKPFAKHSklDBcQjRx6BAgBEAU&amp;url=http://www.praktijksamsa.nl/&amp;psig=AOvVaw0JSkw672vK7elq_JVQSHwn&amp;ust=152792794886663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www.google.com/url?sa=i&amp;source=images&amp;cd=&amp;cad=rja&amp;uact=8&amp;ved=2ahUKEwi7pOPjhbLbAhWKKlAKHRUVDEgQjRx6BAgBEAU&amp;url=https://www.bol.com/nl/f/goede-wijn/9200000011489438/&amp;psig=AOvVaw23OZ4uIKcYh_aXWB-429I6&amp;ust=152792807533188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source=images&amp;cd=&amp;cad=rja&amp;uact=8&amp;ved=2ahUKEwis9d6Zh7LbAhUKfFAKHSvfCJUQjRx6BAgBEAU&amp;url=https://www.youtube.com/watch?v%3DF4g8V1OMBro&amp;psig=AOvVaw32PTknczCswFzqxuTGwPWc&amp;ust=152792838534067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153" y="2548621"/>
            <a:ext cx="6566719" cy="2775462"/>
          </a:xfrm>
        </p:spPr>
      </p:pic>
    </p:spTree>
    <p:extLst>
      <p:ext uri="{BB962C8B-B14F-4D97-AF65-F5344CB8AC3E}">
        <p14:creationId xmlns:p14="http://schemas.microsoft.com/office/powerpoint/2010/main" val="913573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Kauw </a:t>
            </a:r>
            <a:r>
              <a:rPr lang="nl-NL" dirty="0" smtClean="0"/>
              <a:t>op het goede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567" y="2223655"/>
            <a:ext cx="5369666" cy="3007013"/>
          </a:xfrm>
        </p:spPr>
      </p:pic>
    </p:spTree>
    <p:extLst>
      <p:ext uri="{BB962C8B-B14F-4D97-AF65-F5344CB8AC3E}">
        <p14:creationId xmlns:p14="http://schemas.microsoft.com/office/powerpoint/2010/main" val="3188361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Want er is vrede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281" y="1663850"/>
            <a:ext cx="6345948" cy="4601292"/>
          </a:xfrm>
        </p:spPr>
      </p:pic>
    </p:spTree>
    <p:extLst>
      <p:ext uri="{BB962C8B-B14F-4D97-AF65-F5344CB8AC3E}">
        <p14:creationId xmlns:p14="http://schemas.microsoft.com/office/powerpoint/2010/main" val="421564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Kijk en leef zo</a:t>
            </a:r>
            <a:endParaRPr lang="nl-NL" dirty="0"/>
          </a:p>
        </p:txBody>
      </p:sp>
      <p:pic>
        <p:nvPicPr>
          <p:cNvPr id="1026" name="Picture 2" descr="Afbeeldingsresultaat voor dat waar jij je aandacht op richt groei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937" y="1813207"/>
            <a:ext cx="3026929" cy="423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goede wijn hendrik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398" y="1813207"/>
            <a:ext cx="2704575" cy="431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23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Dan stuit je op God</a:t>
            </a:r>
            <a:endParaRPr lang="nl-NL" dirty="0"/>
          </a:p>
        </p:txBody>
      </p:sp>
      <p:pic>
        <p:nvPicPr>
          <p:cNvPr id="2050" name="Picture 2" descr="Afbeeldingsresultaat voor in de hemel is de heer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596" y="2308225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64672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9330</TotalTime>
  <Words>17</Words>
  <Application>Microsoft Office PowerPoint</Application>
  <PresentationFormat>Diavoorstelling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Sliert</vt:lpstr>
      <vt:lpstr>PowerPoint-presentatie</vt:lpstr>
      <vt:lpstr>Kauw op het goede</vt:lpstr>
      <vt:lpstr>Want er is vrede</vt:lpstr>
      <vt:lpstr>Kijk en leef zo</vt:lpstr>
      <vt:lpstr>Dan stuit je op God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68</cp:revision>
  <cp:lastPrinted>2018-05-11T08:52:10Z</cp:lastPrinted>
  <dcterms:created xsi:type="dcterms:W3CDTF">2015-09-02T12:34:09Z</dcterms:created>
  <dcterms:modified xsi:type="dcterms:W3CDTF">2018-07-05T10:33:13Z</dcterms:modified>
</cp:coreProperties>
</file>