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7"/>
  </p:handoutMasterIdLst>
  <p:sldIdLst>
    <p:sldId id="314" r:id="rId2"/>
    <p:sldId id="309" r:id="rId3"/>
    <p:sldId id="311" r:id="rId4"/>
    <p:sldId id="312" r:id="rId5"/>
    <p:sldId id="315" r:id="rId6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2ahUKEwjO65z1vOTbAhUMr6QKHQHjAeQQjRx6BAgBEAU&amp;url=http%3A%2F%2Fsportnieuws.nl%2Fvoetbal%2Fgrensrechter-trapt-speler-na-en-krijgt-rood%2F&amp;psig=AOvVaw3uRifIz4Ul40ZNRnCkyTLt&amp;ust=152966084901809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iC8pnyv-TbAhXDa1AKHT5xCawQjRx6BAgBEAU&amp;url=https%3A%2F%2Fwww.youtube.com%2Fwatch%3Fv%3DwptticlBrks&amp;psig=AOvVaw2_WkuZ_F8JNg94PJoev2nD&amp;ust=15296616530008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19" y="404958"/>
            <a:ext cx="6130348" cy="6130348"/>
          </a:xfrm>
        </p:spPr>
      </p:pic>
    </p:spTree>
    <p:extLst>
      <p:ext uri="{BB962C8B-B14F-4D97-AF65-F5344CB8AC3E}">
        <p14:creationId xmlns:p14="http://schemas.microsoft.com/office/powerpoint/2010/main" val="265653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Mijn God…</a:t>
            </a:r>
            <a:endParaRPr lang="nl-NL" dirty="0"/>
          </a:p>
        </p:txBody>
      </p:sp>
      <p:pic>
        <p:nvPicPr>
          <p:cNvPr id="1026" name="Picture 2" descr="Afbeeldingsresultaat voor zijlijn grensrechter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018" y="2162308"/>
            <a:ext cx="6591300" cy="367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83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… is altijd bij mij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168922"/>
            <a:ext cx="6591300" cy="3707606"/>
          </a:xfrm>
        </p:spPr>
      </p:pic>
    </p:spTree>
    <p:extLst>
      <p:ext uri="{BB962C8B-B14F-4D97-AF65-F5344CB8AC3E}">
        <p14:creationId xmlns:p14="http://schemas.microsoft.com/office/powerpoint/2010/main" val="144925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Hij achtervolgt mij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6" y="1905000"/>
            <a:ext cx="6591300" cy="3703682"/>
          </a:xfrm>
        </p:spPr>
      </p:pic>
    </p:spTree>
    <p:extLst>
      <p:ext uri="{BB962C8B-B14F-4D97-AF65-F5344CB8AC3E}">
        <p14:creationId xmlns:p14="http://schemas.microsoft.com/office/powerpoint/2010/main" val="29032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 ga ik op pad</a:t>
            </a:r>
            <a:endParaRPr lang="nl-NL" dirty="0"/>
          </a:p>
        </p:txBody>
      </p:sp>
      <p:pic>
        <p:nvPicPr>
          <p:cNvPr id="2050" name="Picture 2" descr="Afbeeldingsresultaat voor let god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520" y="2133600"/>
            <a:ext cx="5665604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99246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6402</TotalTime>
  <Words>16</Words>
  <Application>Microsoft Office PowerPoint</Application>
  <PresentationFormat>Diavoorstelling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Sliert</vt:lpstr>
      <vt:lpstr>PowerPoint-presentatie</vt:lpstr>
      <vt:lpstr>Mijn God…</vt:lpstr>
      <vt:lpstr>… is altijd bij mij</vt:lpstr>
      <vt:lpstr>Hij achtervolgt mij</vt:lpstr>
      <vt:lpstr>Dus ga ik op pad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76</cp:revision>
  <cp:lastPrinted>2018-01-05T09:16:45Z</cp:lastPrinted>
  <dcterms:created xsi:type="dcterms:W3CDTF">2015-09-02T12:34:09Z</dcterms:created>
  <dcterms:modified xsi:type="dcterms:W3CDTF">2018-06-21T10:01:35Z</dcterms:modified>
</cp:coreProperties>
</file>