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5"/>
  </p:handoutMasterIdLst>
  <p:sldIdLst>
    <p:sldId id="309" r:id="rId2"/>
    <p:sldId id="311" r:id="rId3"/>
    <p:sldId id="312" r:id="rId4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15-6-2018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jBltTCndXbAhUFJ1AKHbPlD3oQjRx6BAgBEAU&amp;url=https%3A%2F%2Fwww.james-software.nl%2Favg%2F&amp;psig=AOvVaw0rgR6Apip4YNA7nwZITN-9&amp;ust=152913702614879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google.com/url?sa=i&amp;rct=j&amp;q=&amp;esrc=s&amp;source=images&amp;cd=&amp;cad=rja&amp;uact=8&amp;ved=2ahUKEwjC4bKXotXbAhVOalAKHZ79Cn8QjRx6BAgBEAU&amp;url=http%3A%2F%2Fwww.mijngetuigenis.com%2F&amp;psig=AOvVaw1faaLEVd2yLka3NW8JnRoF&amp;ust=152913825156772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usaOwo9XbAhUSLFAKHaRfDpAQjRx6BAgBEAU&amp;url=http%3A%2F%2Fchoice-mediation.nl%2Fjouw-mening-laat-me-koud-kwal%2F&amp;psig=AOvVaw02Q9JFFKrTzB0pUxiT9VUX&amp;ust=152913851279684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“Hij weet alles van me”</a:t>
            </a:r>
            <a:endParaRPr lang="nl-NL" dirty="0"/>
          </a:p>
        </p:txBody>
      </p:sp>
      <p:pic>
        <p:nvPicPr>
          <p:cNvPr id="1028" name="Picture 4" descr="Afbeeldingsresultaat voor a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90" y="1905000"/>
            <a:ext cx="3190589" cy="211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getuigenis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517" y="4125631"/>
            <a:ext cx="4977778" cy="241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83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Maar heeft geen oordeel</a:t>
            </a:r>
            <a:endParaRPr lang="nl-NL" dirty="0"/>
          </a:p>
        </p:txBody>
      </p:sp>
      <p:pic>
        <p:nvPicPr>
          <p:cNvPr id="3078" name="Picture 6" descr="Afbeeldingsresultaat voor geen oordeel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032" y="254202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25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Want Hij is je Redder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366" y="1905000"/>
            <a:ext cx="3886642" cy="3778250"/>
          </a:xfrm>
        </p:spPr>
      </p:pic>
    </p:spTree>
    <p:extLst>
      <p:ext uri="{BB962C8B-B14F-4D97-AF65-F5344CB8AC3E}">
        <p14:creationId xmlns:p14="http://schemas.microsoft.com/office/powerpoint/2010/main" val="290323697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6372</TotalTime>
  <Words>16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Sliert</vt:lpstr>
      <vt:lpstr>“Hij weet alles van me”</vt:lpstr>
      <vt:lpstr>Maar heeft geen oordeel</vt:lpstr>
      <vt:lpstr>Want Hij is je Redder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73</cp:revision>
  <cp:lastPrinted>2018-01-05T09:16:45Z</cp:lastPrinted>
  <dcterms:created xsi:type="dcterms:W3CDTF">2015-09-02T12:34:09Z</dcterms:created>
  <dcterms:modified xsi:type="dcterms:W3CDTF">2018-06-15T08:44:54Z</dcterms:modified>
</cp:coreProperties>
</file>