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282" r:id="rId2"/>
    <p:sldId id="283" r:id="rId3"/>
    <p:sldId id="284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lang="nl-NL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nl-NL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nl-NL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nl-NL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nl-NL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nl-NL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nl-NL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nl-NL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nl-NL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992832F5-EA01-48E5-B403-87E193F50680}">
          <p14:sldIdLst/>
        </p14:section>
        <p14:section name="Projectoverzicht" id="{087866C3-7028-482C-8D34-6BF5363FBD75}">
          <p14:sldIdLst/>
        </p14:section>
        <p14:section name="Statusupdate" id="{521DEF98-8796-4632-831A-16252E9A6054}">
          <p14:sldIdLst>
            <p14:sldId id="282"/>
            <p14:sldId id="283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576">
          <p15:clr>
            <a:srgbClr val="A4A3A4"/>
          </p15:clr>
        </p15:guide>
        <p15:guide id="3" pos="2880">
          <p15:clr>
            <a:srgbClr val="A4A3A4"/>
          </p15:clr>
        </p15:guide>
        <p15:guide id="4" pos="2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35" autoAdjust="0"/>
    <p:restoredTop sz="88187" autoAdjust="0"/>
  </p:normalViewPr>
  <p:slideViewPr>
    <p:cSldViewPr>
      <p:cViewPr varScale="1">
        <p:scale>
          <a:sx n="81" d="100"/>
          <a:sy n="81" d="100"/>
        </p:scale>
        <p:origin x="1116" y="72"/>
      </p:cViewPr>
      <p:guideLst>
        <p:guide orient="horz" pos="2160"/>
        <p:guide orient="horz" pos="576"/>
        <p:guide pos="288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l-NL"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l-NL" sz="1200"/>
            </a:lvl1pPr>
          </a:lstStyle>
          <a:p>
            <a:fld id="{724506C0-3FFE-45A5-803D-9F4FC5464A70}" type="datetimeFigureOut">
              <a:t>4-9-2014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tekststijlen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l-NL"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l-NL" sz="1200"/>
            </a:lvl1pPr>
          </a:lstStyle>
          <a:p>
            <a:fld id="{F8646707-6BBD-41A9-B4DF-0C76A73A2D2A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6014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733203"/>
            <a:ext cx="9144000" cy="61247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7000" y="1295400"/>
            <a:ext cx="901373" cy="901373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91200" y="1905000"/>
            <a:ext cx="1240461" cy="1240461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05600" y="2209800"/>
            <a:ext cx="1828800" cy="182880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1"/>
            <a:ext cx="7772400" cy="761999"/>
          </a:xfrm>
        </p:spPr>
        <p:txBody>
          <a:bodyPr anchor="t"/>
          <a:lstStyle>
            <a:lvl1pPr algn="l" eaLnBrk="1" latinLnBrk="0" hangingPunct="1">
              <a:defRPr kumimoji="0" lang="nl-NL">
                <a:latin typeface="Georgia" pitchFamily="18" charset="0"/>
              </a:defRPr>
            </a:lvl1pPr>
          </a:lstStyle>
          <a:p>
            <a:pPr eaLnBrk="1" latinLnBrk="0" hangingPunct="1"/>
            <a:r>
              <a:rPr lang="nl-NL" smtClean="0"/>
              <a:t>Klik om de stijl te bewerken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9948" y="1219200"/>
            <a:ext cx="5275052" cy="1295400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nl-NL" sz="1600"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nl-NL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nl-NL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nl-NL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nl-NL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nl-NL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nl-NL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nl-NL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nl-NL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nl-NL"/>
              <a:t>Klik hier om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4-9-2014</a:t>
            </a:fld>
            <a:endParaRPr kumimoji="0"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‹nr.›</a:t>
            </a:fld>
            <a:endParaRPr kumimoji="0"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nl-NL" smtClean="0"/>
              <a:t>Klik om de stijl te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4-9-2014</a:t>
            </a:fld>
            <a:endParaRPr kumimoji="0"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‹nr.›</a:t>
            </a:fld>
            <a:endParaRPr kumimoji="0" lang="nl-NL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</p:spPr>
        <p:txBody>
          <a:bodyPr vert="eaVert"/>
          <a:lstStyle/>
          <a:p>
            <a:pPr eaLnBrk="1" latinLnBrk="0" hangingPunct="1"/>
            <a:r>
              <a:rPr lang="nl-NL" smtClean="0"/>
              <a:t>Klik om de stijl te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4-9-2014</a:t>
            </a:fld>
            <a:endParaRPr kumimoji="0"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‹nr.›</a:t>
            </a:fld>
            <a:endParaRPr kumimoji="0" lang="nl-NL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l="-92" t="50811" r="45394" b="-590"/>
          <a:stretch/>
        </p:blipFill>
        <p:spPr>
          <a:xfrm>
            <a:off x="-13647" y="0"/>
            <a:ext cx="9157648" cy="55822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800" y="1066799"/>
            <a:ext cx="1979920" cy="2013807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68304" y="1905000"/>
            <a:ext cx="5105400" cy="1143001"/>
          </a:xfrm>
        </p:spPr>
        <p:txBody>
          <a:bodyPr anchor="b" anchorCtr="0">
            <a:normAutofit/>
          </a:bodyPr>
          <a:lstStyle>
            <a:lvl1pPr algn="l" eaLnBrk="1" latinLnBrk="0" hangingPunct="1">
              <a:defRPr kumimoji="0" lang="nl-NL" sz="3600" b="0" cap="none">
                <a:latin typeface="Georgia" pitchFamily="18" charset="0"/>
              </a:defRPr>
            </a:lvl1pPr>
          </a:lstStyle>
          <a:p>
            <a:r>
              <a:rPr kumimoji="0" lang="nl-NL"/>
              <a:t>Klik om de titelstijl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0" y="3048000"/>
            <a:ext cx="5105400" cy="1500187"/>
          </a:xfrm>
        </p:spPr>
        <p:txBody>
          <a:bodyPr anchor="t"/>
          <a:lstStyle>
            <a:lvl1pPr marL="0" indent="0" eaLnBrk="1" latinLnBrk="0" hangingPunct="1">
              <a:buNone/>
              <a:defRPr kumimoji="0" lang="nl-NL" sz="200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eaLnBrk="1" latinLnBrk="0" hangingPunct="1">
              <a:buNone/>
              <a:defRPr kumimoji="0" lang="nl-NL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nl-NL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nl-NL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nl-NL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nl-NL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nl-NL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nl-NL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nl-NL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4-9-2014</a:t>
            </a:fld>
            <a:endParaRPr kumimoji="0"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‹nr.›</a:t>
            </a:fld>
            <a:endParaRPr kumimoji="0" lang="nl-NL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 anchor="t">
            <a:normAutofit/>
          </a:bodyPr>
          <a:lstStyle>
            <a:lvl1pPr algn="l" eaLnBrk="1" latinLnBrk="0" hangingPunct="1">
              <a:defRPr kumimoji="0" lang="nl-NL" sz="2800">
                <a:latin typeface="Georgia" pitchFamily="18" charset="0"/>
              </a:defRPr>
            </a:lvl1pPr>
          </a:lstStyle>
          <a:p>
            <a:pPr eaLnBrk="1" latinLnBrk="0" hangingPunct="1"/>
            <a:r>
              <a:rPr lang="nl-NL" smtClean="0"/>
              <a:t>Klik om de stijl te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kumimoji="0" lang="nl-NL" sz="2000">
                <a:latin typeface="Georgia" pitchFamily="18" charset="0"/>
              </a:defRPr>
            </a:lvl1pPr>
            <a:lvl2pPr marL="571500" indent="-228600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kumimoji="0" lang="nl-NL" sz="1800">
                <a:latin typeface="Georgia" pitchFamily="18" charset="0"/>
              </a:defRPr>
            </a:lvl2pPr>
            <a:lvl3pPr eaLnBrk="1" latinLnBrk="0" hangingPunct="1">
              <a:defRPr kumimoji="0" lang="nl-NL" sz="2000">
                <a:latin typeface="Georgia" pitchFamily="18" charset="0"/>
              </a:defRPr>
            </a:lvl3pPr>
            <a:lvl4pPr eaLnBrk="1" latinLnBrk="0" hangingPunct="1">
              <a:defRPr kumimoji="0" lang="nl-NL" sz="2000">
                <a:latin typeface="Georgia" pitchFamily="18" charset="0"/>
              </a:defRPr>
            </a:lvl4pPr>
            <a:lvl5pPr eaLnBrk="1" latinLnBrk="0" hangingPunct="1">
              <a:defRPr kumimoji="0" lang="nl-NL" sz="2000">
                <a:latin typeface="Georgia" pitchFamily="18" charset="0"/>
              </a:defRPr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4-9-2014</a:t>
            </a:fld>
            <a:endParaRPr kumimoji="0"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‹nr.›</a:t>
            </a:fld>
            <a:endParaRPr kumimoji="0" lang="nl-NL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nl-NL" smtClean="0"/>
              <a:t>Klik om de stijl te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nl-NL" sz="2400"/>
            </a:lvl1pPr>
            <a:lvl2pPr eaLnBrk="1" latinLnBrk="0" hangingPunct="1">
              <a:defRPr kumimoji="0" lang="nl-NL" sz="2000"/>
            </a:lvl2pPr>
            <a:lvl3pPr eaLnBrk="1" latinLnBrk="0" hangingPunct="1">
              <a:defRPr kumimoji="0" lang="nl-NL" sz="1800"/>
            </a:lvl3pPr>
            <a:lvl4pPr eaLnBrk="1" latinLnBrk="0" hangingPunct="1">
              <a:defRPr kumimoji="0" lang="nl-NL" sz="1600"/>
            </a:lvl4pPr>
            <a:lvl5pPr eaLnBrk="1" latinLnBrk="0" hangingPunct="1">
              <a:defRPr kumimoji="0" lang="nl-NL" sz="1600"/>
            </a:lvl5pPr>
            <a:lvl6pPr eaLnBrk="1" latinLnBrk="0" hangingPunct="1">
              <a:defRPr kumimoji="0" lang="nl-NL" sz="1800"/>
            </a:lvl6pPr>
            <a:lvl7pPr eaLnBrk="1" latinLnBrk="0" hangingPunct="1">
              <a:defRPr kumimoji="0" lang="nl-NL" sz="1800"/>
            </a:lvl7pPr>
            <a:lvl8pPr eaLnBrk="1" latinLnBrk="0" hangingPunct="1">
              <a:defRPr kumimoji="0" lang="nl-NL" sz="1800"/>
            </a:lvl8pPr>
            <a:lvl9pPr eaLnBrk="1" latinLnBrk="0" hangingPunct="1">
              <a:defRPr kumimoji="0" lang="nl-NL" sz="1800"/>
            </a:lvl9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nl-NL" sz="2400"/>
            </a:lvl1pPr>
            <a:lvl2pPr eaLnBrk="1" latinLnBrk="0" hangingPunct="1">
              <a:defRPr kumimoji="0" lang="nl-NL" sz="2000"/>
            </a:lvl2pPr>
            <a:lvl3pPr eaLnBrk="1" latinLnBrk="0" hangingPunct="1">
              <a:defRPr kumimoji="0" lang="nl-NL" sz="1800"/>
            </a:lvl3pPr>
            <a:lvl4pPr eaLnBrk="1" latinLnBrk="0" hangingPunct="1">
              <a:defRPr kumimoji="0" lang="nl-NL" sz="1600"/>
            </a:lvl4pPr>
            <a:lvl5pPr eaLnBrk="1" latinLnBrk="0" hangingPunct="1">
              <a:defRPr kumimoji="0" lang="nl-NL" sz="1600"/>
            </a:lvl5pPr>
            <a:lvl6pPr eaLnBrk="1" latinLnBrk="0" hangingPunct="1">
              <a:defRPr kumimoji="0" lang="nl-NL" sz="1800"/>
            </a:lvl6pPr>
            <a:lvl7pPr eaLnBrk="1" latinLnBrk="0" hangingPunct="1">
              <a:defRPr kumimoji="0" lang="nl-NL" sz="1800"/>
            </a:lvl7pPr>
            <a:lvl8pPr eaLnBrk="1" latinLnBrk="0" hangingPunct="1">
              <a:defRPr kumimoji="0" lang="nl-NL" sz="1800"/>
            </a:lvl8pPr>
            <a:lvl9pPr eaLnBrk="1" latinLnBrk="0" hangingPunct="1">
              <a:defRPr kumimoji="0" lang="nl-NL" sz="1800"/>
            </a:lvl9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4-9-2014</a:t>
            </a:fld>
            <a:endParaRPr kumimoji="0"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‹nr.›</a:t>
            </a:fld>
            <a:endParaRPr kumimoji="0" lang="nl-NL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/>
          <a:lstStyle>
            <a:lvl1pPr eaLnBrk="1" latinLnBrk="0" hangingPunct="1">
              <a:defRPr kumimoji="0" lang="nl-NL"/>
            </a:lvl1pPr>
          </a:lstStyle>
          <a:p>
            <a:pPr eaLnBrk="1" latinLnBrk="0" hangingPunct="1"/>
            <a:r>
              <a:rPr lang="nl-NL" smtClean="0"/>
              <a:t>Klik om de stijl te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eaLnBrk="1" latinLnBrk="0" hangingPunct="1">
              <a:buNone/>
              <a:defRPr kumimoji="0" lang="nl-NL" sz="2000" b="1"/>
            </a:lvl1pPr>
            <a:lvl2pPr marL="457200" indent="0" eaLnBrk="1" latinLnBrk="0" hangingPunct="1">
              <a:buNone/>
              <a:defRPr kumimoji="0" lang="nl-NL" sz="2000" b="1"/>
            </a:lvl2pPr>
            <a:lvl3pPr marL="914400" indent="0" eaLnBrk="1" latinLnBrk="0" hangingPunct="1">
              <a:buNone/>
              <a:defRPr kumimoji="0" lang="nl-NL" sz="1800" b="1"/>
            </a:lvl3pPr>
            <a:lvl4pPr marL="1371600" indent="0" eaLnBrk="1" latinLnBrk="0" hangingPunct="1">
              <a:buNone/>
              <a:defRPr kumimoji="0" lang="nl-NL" sz="1600" b="1"/>
            </a:lvl4pPr>
            <a:lvl5pPr marL="1828800" indent="0" eaLnBrk="1" latinLnBrk="0" hangingPunct="1">
              <a:buNone/>
              <a:defRPr kumimoji="0" lang="nl-NL" sz="1600" b="1"/>
            </a:lvl5pPr>
            <a:lvl6pPr marL="2286000" indent="0" eaLnBrk="1" latinLnBrk="0" hangingPunct="1">
              <a:buNone/>
              <a:defRPr kumimoji="0" lang="nl-NL" sz="1600" b="1"/>
            </a:lvl6pPr>
            <a:lvl7pPr marL="2743200" indent="0" eaLnBrk="1" latinLnBrk="0" hangingPunct="1">
              <a:buNone/>
              <a:defRPr kumimoji="0" lang="nl-NL" sz="1600" b="1"/>
            </a:lvl7pPr>
            <a:lvl8pPr marL="3200400" indent="0" eaLnBrk="1" latinLnBrk="0" hangingPunct="1">
              <a:buNone/>
              <a:defRPr kumimoji="0" lang="nl-NL" sz="1600" b="1"/>
            </a:lvl8pPr>
            <a:lvl9pPr marL="3657600" indent="0" eaLnBrk="1" latinLnBrk="0" hangingPunct="1">
              <a:buNone/>
              <a:defRPr kumimoji="0" lang="nl-NL" sz="1600" b="1"/>
            </a:lvl9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 eaLnBrk="1" latinLnBrk="0" hangingPunct="1">
              <a:defRPr kumimoji="0" lang="nl-NL" sz="2000"/>
            </a:lvl1pPr>
            <a:lvl2pPr eaLnBrk="1" latinLnBrk="0" hangingPunct="1">
              <a:defRPr kumimoji="0" lang="nl-NL" sz="1800"/>
            </a:lvl2pPr>
            <a:lvl3pPr eaLnBrk="1" latinLnBrk="0" hangingPunct="1">
              <a:defRPr kumimoji="0" lang="nl-NL" sz="1600"/>
            </a:lvl3pPr>
            <a:lvl4pPr eaLnBrk="1" latinLnBrk="0" hangingPunct="1">
              <a:defRPr kumimoji="0" lang="nl-NL" sz="1400"/>
            </a:lvl4pPr>
            <a:lvl5pPr eaLnBrk="1" latinLnBrk="0" hangingPunct="1">
              <a:defRPr kumimoji="0" lang="nl-NL" sz="1400"/>
            </a:lvl5pPr>
            <a:lvl6pPr eaLnBrk="1" latinLnBrk="0" hangingPunct="1">
              <a:defRPr kumimoji="0" lang="nl-NL" sz="1600"/>
            </a:lvl6pPr>
            <a:lvl7pPr eaLnBrk="1" latinLnBrk="0" hangingPunct="1">
              <a:defRPr kumimoji="0" lang="nl-NL" sz="1600"/>
            </a:lvl7pPr>
            <a:lvl8pPr eaLnBrk="1" latinLnBrk="0" hangingPunct="1">
              <a:defRPr kumimoji="0" lang="nl-NL" sz="1600"/>
            </a:lvl8pPr>
            <a:lvl9pPr eaLnBrk="1" latinLnBrk="0" hangingPunct="1">
              <a:defRPr kumimoji="0" lang="nl-NL" sz="1600"/>
            </a:lvl9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eaLnBrk="1" latinLnBrk="0" hangingPunct="1">
              <a:buNone/>
              <a:defRPr kumimoji="0" lang="nl-NL" sz="2000" b="1"/>
            </a:lvl1pPr>
            <a:lvl2pPr marL="457200" indent="0" eaLnBrk="1" latinLnBrk="0" hangingPunct="1">
              <a:buNone/>
              <a:defRPr kumimoji="0" lang="nl-NL" sz="2000" b="1"/>
            </a:lvl2pPr>
            <a:lvl3pPr marL="914400" indent="0" eaLnBrk="1" latinLnBrk="0" hangingPunct="1">
              <a:buNone/>
              <a:defRPr kumimoji="0" lang="nl-NL" sz="1800" b="1"/>
            </a:lvl3pPr>
            <a:lvl4pPr marL="1371600" indent="0" eaLnBrk="1" latinLnBrk="0" hangingPunct="1">
              <a:buNone/>
              <a:defRPr kumimoji="0" lang="nl-NL" sz="1600" b="1"/>
            </a:lvl4pPr>
            <a:lvl5pPr marL="1828800" indent="0" eaLnBrk="1" latinLnBrk="0" hangingPunct="1">
              <a:buNone/>
              <a:defRPr kumimoji="0" lang="nl-NL" sz="1600" b="1"/>
            </a:lvl5pPr>
            <a:lvl6pPr marL="2286000" indent="0" eaLnBrk="1" latinLnBrk="0" hangingPunct="1">
              <a:buNone/>
              <a:defRPr kumimoji="0" lang="nl-NL" sz="1600" b="1"/>
            </a:lvl6pPr>
            <a:lvl7pPr marL="2743200" indent="0" eaLnBrk="1" latinLnBrk="0" hangingPunct="1">
              <a:buNone/>
              <a:defRPr kumimoji="0" lang="nl-NL" sz="1600" b="1"/>
            </a:lvl7pPr>
            <a:lvl8pPr marL="3200400" indent="0" eaLnBrk="1" latinLnBrk="0" hangingPunct="1">
              <a:buNone/>
              <a:defRPr kumimoji="0" lang="nl-NL" sz="1600" b="1"/>
            </a:lvl8pPr>
            <a:lvl9pPr marL="3657600" indent="0" eaLnBrk="1" latinLnBrk="0" hangingPunct="1">
              <a:buNone/>
              <a:defRPr kumimoji="0" lang="nl-NL" sz="1600" b="1"/>
            </a:lvl9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 eaLnBrk="1" latinLnBrk="0" hangingPunct="1">
              <a:defRPr kumimoji="0" lang="nl-NL" sz="2000"/>
            </a:lvl1pPr>
            <a:lvl2pPr eaLnBrk="1" latinLnBrk="0" hangingPunct="1">
              <a:defRPr kumimoji="0" lang="nl-NL" sz="1800"/>
            </a:lvl2pPr>
            <a:lvl3pPr eaLnBrk="1" latinLnBrk="0" hangingPunct="1">
              <a:defRPr kumimoji="0" lang="nl-NL" sz="1600"/>
            </a:lvl3pPr>
            <a:lvl4pPr eaLnBrk="1" latinLnBrk="0" hangingPunct="1">
              <a:defRPr kumimoji="0" lang="nl-NL" sz="1400"/>
            </a:lvl4pPr>
            <a:lvl5pPr eaLnBrk="1" latinLnBrk="0" hangingPunct="1">
              <a:defRPr kumimoji="0" lang="nl-NL" sz="1400"/>
            </a:lvl5pPr>
            <a:lvl6pPr eaLnBrk="1" latinLnBrk="0" hangingPunct="1">
              <a:defRPr kumimoji="0" lang="nl-NL" sz="1600"/>
            </a:lvl6pPr>
            <a:lvl7pPr eaLnBrk="1" latinLnBrk="0" hangingPunct="1">
              <a:defRPr kumimoji="0" lang="nl-NL" sz="1600"/>
            </a:lvl7pPr>
            <a:lvl8pPr eaLnBrk="1" latinLnBrk="0" hangingPunct="1">
              <a:defRPr kumimoji="0" lang="nl-NL" sz="1600"/>
            </a:lvl8pPr>
            <a:lvl9pPr eaLnBrk="1" latinLnBrk="0" hangingPunct="1">
              <a:defRPr kumimoji="0" lang="nl-NL" sz="1600"/>
            </a:lvl9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4-9-2014</a:t>
            </a:fld>
            <a:endParaRPr kumimoji="0"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‹nr.›</a:t>
            </a:fld>
            <a:endParaRPr kumimoji="0" lang="nl-NL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 eaLnBrk="1" latinLnBrk="0" hangingPunct="1">
              <a:defRPr kumimoji="0" lang="nl-NL" sz="2800"/>
            </a:lvl1pPr>
          </a:lstStyle>
          <a:p>
            <a:pPr eaLnBrk="1" latinLnBrk="0" hangingPunct="1"/>
            <a:r>
              <a:rPr lang="nl-NL" smtClean="0"/>
              <a:t>Klik om de stijl te bewerken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4-9-2014</a:t>
            </a:fld>
            <a:endParaRPr kumimoji="0"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‹nr.›</a:t>
            </a:fld>
            <a:endParaRPr kumimoji="0" lang="nl-NL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4-9-2014</a:t>
            </a:fld>
            <a:endParaRPr kumimoji="0"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‹nr.›</a:t>
            </a:fld>
            <a:endParaRPr kumimoji="0" lang="nl-NL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762000"/>
          </a:xfrm>
        </p:spPr>
        <p:txBody>
          <a:bodyPr anchor="b"/>
          <a:lstStyle>
            <a:lvl1pPr algn="l" eaLnBrk="1" latinLnBrk="0" hangingPunct="1">
              <a:defRPr kumimoji="0" lang="nl-NL" sz="2000" b="1"/>
            </a:lvl1pPr>
          </a:lstStyle>
          <a:p>
            <a:pPr eaLnBrk="1" latinLnBrk="0" hangingPunct="1"/>
            <a:r>
              <a:rPr lang="nl-NL" smtClean="0"/>
              <a:t>Klik om de stijl te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</p:spPr>
        <p:txBody>
          <a:bodyPr>
            <a:normAutofit/>
          </a:bodyPr>
          <a:lstStyle>
            <a:lvl1pPr eaLnBrk="1" latinLnBrk="0" hangingPunct="1">
              <a:defRPr kumimoji="0" lang="nl-NL" sz="2800"/>
            </a:lvl1pPr>
            <a:lvl2pPr eaLnBrk="1" latinLnBrk="0" hangingPunct="1">
              <a:defRPr kumimoji="0" lang="nl-NL" sz="2400"/>
            </a:lvl2pPr>
            <a:lvl3pPr eaLnBrk="1" latinLnBrk="0" hangingPunct="1">
              <a:defRPr kumimoji="0" lang="nl-NL" sz="2000"/>
            </a:lvl3pPr>
            <a:lvl4pPr eaLnBrk="1" latinLnBrk="0" hangingPunct="1">
              <a:defRPr kumimoji="0" lang="nl-NL" sz="1800"/>
            </a:lvl4pPr>
            <a:lvl5pPr eaLnBrk="1" latinLnBrk="0" hangingPunct="1">
              <a:defRPr kumimoji="0" lang="nl-NL" sz="1800"/>
            </a:lvl5pPr>
            <a:lvl6pPr eaLnBrk="1" latinLnBrk="0" hangingPunct="1">
              <a:defRPr kumimoji="0" lang="nl-NL" sz="2000"/>
            </a:lvl6pPr>
            <a:lvl7pPr eaLnBrk="1" latinLnBrk="0" hangingPunct="1">
              <a:defRPr kumimoji="0" lang="nl-NL" sz="2000"/>
            </a:lvl7pPr>
            <a:lvl8pPr eaLnBrk="1" latinLnBrk="0" hangingPunct="1">
              <a:defRPr kumimoji="0" lang="nl-NL" sz="2000"/>
            </a:lvl8pPr>
            <a:lvl9pPr eaLnBrk="1" latinLnBrk="0" hangingPunct="1">
              <a:defRPr kumimoji="0" lang="nl-NL" sz="2000"/>
            </a:lvl9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008313" cy="4373563"/>
          </a:xfrm>
        </p:spPr>
        <p:txBody>
          <a:bodyPr/>
          <a:lstStyle>
            <a:lvl1pPr marL="0" indent="0" eaLnBrk="1" latinLnBrk="0" hangingPunct="1">
              <a:buNone/>
              <a:defRPr kumimoji="0" lang="nl-NL" sz="1400"/>
            </a:lvl1pPr>
            <a:lvl2pPr marL="457200" indent="0" eaLnBrk="1" latinLnBrk="0" hangingPunct="1">
              <a:buNone/>
              <a:defRPr kumimoji="0" lang="nl-NL" sz="1200"/>
            </a:lvl2pPr>
            <a:lvl3pPr marL="914400" indent="0" eaLnBrk="1" latinLnBrk="0" hangingPunct="1">
              <a:buNone/>
              <a:defRPr kumimoji="0" lang="nl-NL" sz="1000"/>
            </a:lvl3pPr>
            <a:lvl4pPr marL="1371600" indent="0" eaLnBrk="1" latinLnBrk="0" hangingPunct="1">
              <a:buNone/>
              <a:defRPr kumimoji="0" lang="nl-NL" sz="900"/>
            </a:lvl4pPr>
            <a:lvl5pPr marL="1828800" indent="0" eaLnBrk="1" latinLnBrk="0" hangingPunct="1">
              <a:buNone/>
              <a:defRPr kumimoji="0" lang="nl-NL" sz="900"/>
            </a:lvl5pPr>
            <a:lvl6pPr marL="2286000" indent="0" eaLnBrk="1" latinLnBrk="0" hangingPunct="1">
              <a:buNone/>
              <a:defRPr kumimoji="0" lang="nl-NL" sz="900"/>
            </a:lvl6pPr>
            <a:lvl7pPr marL="2743200" indent="0" eaLnBrk="1" latinLnBrk="0" hangingPunct="1">
              <a:buNone/>
              <a:defRPr kumimoji="0" lang="nl-NL" sz="900"/>
            </a:lvl7pPr>
            <a:lvl8pPr marL="3200400" indent="0" eaLnBrk="1" latinLnBrk="0" hangingPunct="1">
              <a:buNone/>
              <a:defRPr kumimoji="0" lang="nl-NL" sz="900"/>
            </a:lvl8pPr>
            <a:lvl9pPr marL="3657600" indent="0" eaLnBrk="1" latinLnBrk="0" hangingPunct="1">
              <a:buNone/>
              <a:defRPr kumimoji="0" lang="nl-NL" sz="900"/>
            </a:lvl9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4-9-2014</a:t>
            </a:fld>
            <a:endParaRPr kumimoji="0"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‹nr.›</a:t>
            </a:fld>
            <a:endParaRPr kumimoji="0" lang="nl-NL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nl-NL" sz="2000" b="1"/>
            </a:lvl1pPr>
          </a:lstStyle>
          <a:p>
            <a:pPr eaLnBrk="1" latinLnBrk="0" hangingPunct="1"/>
            <a:r>
              <a:rPr lang="nl-NL" smtClean="0"/>
              <a:t>Klik om de stijl te bewerken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nl-NL" sz="3200"/>
            </a:lvl1pPr>
            <a:lvl2pPr marL="457200" indent="0" eaLnBrk="1" latinLnBrk="0" hangingPunct="1">
              <a:buNone/>
              <a:defRPr kumimoji="0" lang="nl-NL" sz="2800"/>
            </a:lvl2pPr>
            <a:lvl3pPr marL="914400" indent="0" eaLnBrk="1" latinLnBrk="0" hangingPunct="1">
              <a:buNone/>
              <a:defRPr kumimoji="0" lang="nl-NL" sz="2400"/>
            </a:lvl3pPr>
            <a:lvl4pPr marL="1371600" indent="0" eaLnBrk="1" latinLnBrk="0" hangingPunct="1">
              <a:buNone/>
              <a:defRPr kumimoji="0" lang="nl-NL" sz="2000"/>
            </a:lvl4pPr>
            <a:lvl5pPr marL="1828800" indent="0" eaLnBrk="1" latinLnBrk="0" hangingPunct="1">
              <a:buNone/>
              <a:defRPr kumimoji="0" lang="nl-NL" sz="2000"/>
            </a:lvl5pPr>
            <a:lvl6pPr marL="2286000" indent="0" eaLnBrk="1" latinLnBrk="0" hangingPunct="1">
              <a:buNone/>
              <a:defRPr kumimoji="0" lang="nl-NL" sz="2000"/>
            </a:lvl6pPr>
            <a:lvl7pPr marL="2743200" indent="0" eaLnBrk="1" latinLnBrk="0" hangingPunct="1">
              <a:buNone/>
              <a:defRPr kumimoji="0" lang="nl-NL" sz="2000"/>
            </a:lvl7pPr>
            <a:lvl8pPr marL="3200400" indent="0" eaLnBrk="1" latinLnBrk="0" hangingPunct="1">
              <a:buNone/>
              <a:defRPr kumimoji="0" lang="nl-NL" sz="2000"/>
            </a:lvl8pPr>
            <a:lvl9pPr marL="3657600" indent="0" eaLnBrk="1" latinLnBrk="0" hangingPunct="1">
              <a:buNone/>
              <a:defRPr kumimoji="0" lang="nl-NL" sz="2000"/>
            </a:lvl9pPr>
          </a:lstStyle>
          <a:p>
            <a:pPr eaLnBrk="1" latinLnBrk="0" hangingPunct="1"/>
            <a:r>
              <a:rPr lang="nl-NL" smtClean="0"/>
              <a:t>Klik op het pictogram als u een afbeelding wilt toevoegen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nl-NL" sz="1400"/>
            </a:lvl1pPr>
            <a:lvl2pPr marL="457200" indent="0" eaLnBrk="1" latinLnBrk="0" hangingPunct="1">
              <a:buNone/>
              <a:defRPr kumimoji="0" lang="nl-NL" sz="1200"/>
            </a:lvl2pPr>
            <a:lvl3pPr marL="914400" indent="0" eaLnBrk="1" latinLnBrk="0" hangingPunct="1">
              <a:buNone/>
              <a:defRPr kumimoji="0" lang="nl-NL" sz="1000"/>
            </a:lvl3pPr>
            <a:lvl4pPr marL="1371600" indent="0" eaLnBrk="1" latinLnBrk="0" hangingPunct="1">
              <a:buNone/>
              <a:defRPr kumimoji="0" lang="nl-NL" sz="900"/>
            </a:lvl4pPr>
            <a:lvl5pPr marL="1828800" indent="0" eaLnBrk="1" latinLnBrk="0" hangingPunct="1">
              <a:buNone/>
              <a:defRPr kumimoji="0" lang="nl-NL" sz="900"/>
            </a:lvl5pPr>
            <a:lvl6pPr marL="2286000" indent="0" eaLnBrk="1" latinLnBrk="0" hangingPunct="1">
              <a:buNone/>
              <a:defRPr kumimoji="0" lang="nl-NL" sz="900"/>
            </a:lvl6pPr>
            <a:lvl7pPr marL="2743200" indent="0" eaLnBrk="1" latinLnBrk="0" hangingPunct="1">
              <a:buNone/>
              <a:defRPr kumimoji="0" lang="nl-NL" sz="900"/>
            </a:lvl7pPr>
            <a:lvl8pPr marL="3200400" indent="0" eaLnBrk="1" latinLnBrk="0" hangingPunct="1">
              <a:buNone/>
              <a:defRPr kumimoji="0" lang="nl-NL" sz="900"/>
            </a:lvl8pPr>
            <a:lvl9pPr marL="3657600" indent="0" eaLnBrk="1" latinLnBrk="0" hangingPunct="1">
              <a:buNone/>
              <a:defRPr kumimoji="0" lang="nl-NL" sz="900"/>
            </a:lvl9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4-9-2014</a:t>
            </a:fld>
            <a:endParaRPr kumimoji="0"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‹nr.›</a:t>
            </a:fld>
            <a:endParaRPr kumimoji="0" lang="nl-NL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nl-NL" smtClean="0"/>
              <a:t>Klik om de stijl te bewerken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nl-NL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2158D-428B-4987-8B28-745A2AFA1252}" type="datetimeFigureOut">
              <a:t>4-9-2014</a:t>
            </a:fld>
            <a:endParaRPr kumimoji="0"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nl-NL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nl-NL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C477-0A05-4F3E-8EE9-E015C9089D56}" type="slidenum">
              <a:t>‹nr.›</a:t>
            </a:fld>
            <a:endParaRPr kumimoji="0" lang="nl-NL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44"/>
          <a:stretch/>
        </p:blipFill>
        <p:spPr>
          <a:xfrm>
            <a:off x="-13251" y="0"/>
            <a:ext cx="9157252" cy="6604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nl-NL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nl-NL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nl-NL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nl-N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nl-NL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nl-NL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nl-NL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nl-NL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nl-NL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nl-NL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nl-NL"/>
      </a:defPPr>
      <a:lvl1pPr marL="0" algn="l" defTabSz="914400" rtl="0" eaLnBrk="1" latinLnBrk="0" hangingPunct="1">
        <a:defRPr kumimoji="0" lang="nl-NL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nl-NL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nl-N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nl-N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nl-N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nl-N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nl-N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nl-NL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nl-NL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dirty="0" smtClean="0"/>
              <a:t>HELP</a:t>
            </a:r>
          </a:p>
          <a:p>
            <a:r>
              <a:rPr lang="nl-NL" sz="2800" dirty="0" smtClean="0"/>
              <a:t>“Ik kan het niet alleen”</a:t>
            </a:r>
          </a:p>
          <a:p>
            <a:r>
              <a:rPr lang="nl-NL" sz="2800" dirty="0" smtClean="0"/>
              <a:t>“Ik wil het niet alleen”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5227237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49" y="2348880"/>
            <a:ext cx="3824653" cy="4297363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876" y="0"/>
            <a:ext cx="6858000" cy="22860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148" y="3573016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8951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dirty="0" smtClean="0"/>
              <a:t>HELP</a:t>
            </a:r>
          </a:p>
          <a:p>
            <a:r>
              <a:rPr lang="nl-NL" sz="2800" dirty="0" smtClean="0"/>
              <a:t>“Ik kan het niet alleen”</a:t>
            </a:r>
          </a:p>
          <a:p>
            <a:r>
              <a:rPr lang="nl-NL" sz="2800" dirty="0" smtClean="0"/>
              <a:t>“Ik wil het niet alleen”</a:t>
            </a:r>
          </a:p>
          <a:p>
            <a:r>
              <a:rPr lang="nl-NL" sz="2800" dirty="0" smtClean="0"/>
              <a:t>Onze </a:t>
            </a:r>
            <a:r>
              <a:rPr lang="nl-NL" sz="2800" dirty="0" smtClean="0"/>
              <a:t>Helper</a:t>
            </a:r>
          </a:p>
          <a:p>
            <a:r>
              <a:rPr lang="nl-NL" sz="2800" dirty="0" smtClean="0"/>
              <a:t>Is de HEER</a:t>
            </a:r>
            <a:endParaRPr lang="nl-NL" sz="2800" dirty="0"/>
          </a:p>
        </p:txBody>
      </p:sp>
      <p:pic>
        <p:nvPicPr>
          <p:cNvPr id="4" name="Afbeelding 3" descr="http://www.argentina-asia.com/en/images/contact.jpg"/>
          <p:cNvPicPr/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717032"/>
            <a:ext cx="3130674" cy="268585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vak 2"/>
          <p:cNvSpPr txBox="1"/>
          <p:nvPr/>
        </p:nvSpPr>
        <p:spPr>
          <a:xfrm rot="20368175">
            <a:off x="5456554" y="3874305"/>
            <a:ext cx="3727270" cy="2023633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7200" b="1" dirty="0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Contact!</a:t>
            </a:r>
            <a:endParaRPr lang="nl-NL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2457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ProjectStatusRe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ProjectStatusReport</Template>
  <TotalTime>0</TotalTime>
  <Words>37</Words>
  <Application>Microsoft Office PowerPoint</Application>
  <PresentationFormat>Diavoorstelling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9" baseType="lpstr">
      <vt:lpstr>Arial</vt:lpstr>
      <vt:lpstr>Calibri</vt:lpstr>
      <vt:lpstr>Courier New</vt:lpstr>
      <vt:lpstr>Georgia</vt:lpstr>
      <vt:lpstr>Times New Roman</vt:lpstr>
      <vt:lpstr>ProjectStatusReport</vt:lpstr>
      <vt:lpstr>PowerPoint-presentatie</vt:lpstr>
      <vt:lpstr>PowerPoint-presentatie</vt:lpstr>
      <vt:lpstr>PowerPoint-presentatie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2014-05-07T09:57:50Z</dcterms:created>
  <dcterms:modified xsi:type="dcterms:W3CDTF">2014-09-04T09:29:04Z</dcterms:modified>
</cp:coreProperties>
</file>