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7"/>
  </p:handoutMasterIdLst>
  <p:sldIdLst>
    <p:sldId id="288" r:id="rId2"/>
    <p:sldId id="302" r:id="rId3"/>
    <p:sldId id="304" r:id="rId4"/>
    <p:sldId id="303" r:id="rId5"/>
    <p:sldId id="305" r:id="rId6"/>
  </p:sldIdLst>
  <p:sldSz cx="9144000" cy="6858000" type="screen4x3"/>
  <p:notesSz cx="6877050" cy="100028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E8D90-43F4-4E2F-B23D-28FD2EF113F1}" type="datetimeFigureOut">
              <a:rPr lang="nl-NL" smtClean="0"/>
              <a:t>11-5-2018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95725" y="9501188"/>
            <a:ext cx="297973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B934A-AE30-4D71-974E-1FCE3D795D8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4590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11-5-2018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7568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11-5-2018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1331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11-5-2018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9535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11-5-2018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62588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11-5-2018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867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11-5-2018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24376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11-5-2018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1463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11-5-2018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3457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11-5-2018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612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11-5-2018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901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11-5-2018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927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11-5-2018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924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11-5-2018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087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11-5-2018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6048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11-5-2018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052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9EC96-FCCF-4BBB-899A-D76F0D64D4BE}" type="datetimeFigureOut">
              <a:rPr lang="nl-NL" smtClean="0"/>
              <a:t>11-5-2018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8316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9EC96-FCCF-4BBB-899A-D76F0D64D4BE}" type="datetimeFigureOut">
              <a:rPr lang="nl-NL" smtClean="0"/>
              <a:t>11-5-2018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117F53B-4E0D-4D72-A83F-0D487566A0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8273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source=images&amp;cd=&amp;cad=rja&amp;uact=8&amp;ved=2ahUKEwjw-pm0ov3aAhXHGewKHXudBfcQjRx6BAgBEAU&amp;url=https%3A%2F%2Fwww.haringparty.nl%2Fgastvrijheid-op-niveau&amp;psig=AOvVaw0oj8yvr8jWEehyhoLKd64N&amp;ust=152611467120249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source=images&amp;cd=&amp;cad=rja&amp;uact=8&amp;ved=2ahUKEwj0usvJof3aAhUKGewKHd1BC5wQjRx6BAgBEAU&amp;url=https%3A%2F%2Fbiblia.com%2Fbible%2Fnasb95%2FLuke%252010.38-42&amp;psig=AOvVaw3ko0ogVd7LGPPcJcn6EYff&amp;ust=152611446966976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source=images&amp;cd=&amp;cad=rja&amp;uact=8&amp;ved=2ahUKEwiBnOPyov3aAhWB6qQKHbLwDkMQjRx6BAgBEAU&amp;url=https%3A%2F%2Fwww.gastinbethel.nl%2Fbijbelverhalen%2Fjezus-zegt-ik-ben-het-brood-des-levens%2F&amp;psig=AOvVaw3WaUFwRKwDNNox3y3-K6AY&amp;ust=1526114807021294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45302" y="644892"/>
            <a:ext cx="4632244" cy="1280890"/>
          </a:xfrm>
        </p:spPr>
        <p:txBody>
          <a:bodyPr>
            <a:normAutofit/>
          </a:bodyPr>
          <a:lstStyle/>
          <a:p>
            <a:r>
              <a:rPr lang="nl-NL" sz="4800" b="1" dirty="0" smtClean="0"/>
              <a:t>Eten met Jezus</a:t>
            </a:r>
            <a:endParaRPr lang="nl-NL" sz="4800" b="1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5237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636" y="1427241"/>
            <a:ext cx="6728905" cy="4609300"/>
          </a:xfrm>
        </p:spPr>
      </p:pic>
    </p:spTree>
    <p:extLst>
      <p:ext uri="{BB962C8B-B14F-4D97-AF65-F5344CB8AC3E}">
        <p14:creationId xmlns:p14="http://schemas.microsoft.com/office/powerpoint/2010/main" val="22241674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60937" y="2255483"/>
            <a:ext cx="6589199" cy="1280890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44337" y="3536373"/>
            <a:ext cx="7183097" cy="2856295"/>
          </a:xfrm>
        </p:spPr>
        <p:txBody>
          <a:bodyPr>
            <a:normAutofit/>
          </a:bodyPr>
          <a:lstStyle/>
          <a:p>
            <a:r>
              <a:rPr lang="nl-NL" sz="3600" dirty="0" smtClean="0"/>
              <a:t>Gasten dienen met bv. een geweldig diner</a:t>
            </a:r>
          </a:p>
          <a:p>
            <a:r>
              <a:rPr lang="nl-NL" sz="3600" dirty="0" smtClean="0"/>
              <a:t>Gasten dienen door hen aandacht te geven</a:t>
            </a:r>
            <a:endParaRPr lang="nl-NL" sz="3600" dirty="0"/>
          </a:p>
        </p:txBody>
      </p:sp>
      <p:pic>
        <p:nvPicPr>
          <p:cNvPr id="2050" name="Picture 2" descr="Afbeeldingsresultaat voor gastvrijhei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4191" y="405246"/>
            <a:ext cx="5525574" cy="233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2437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Afbeeldingsresultaat voor luke 10 38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600375"/>
            <a:ext cx="8383805" cy="4706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1091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745302" y="644892"/>
            <a:ext cx="4632244" cy="1280890"/>
          </a:xfrm>
        </p:spPr>
        <p:txBody>
          <a:bodyPr>
            <a:normAutofit/>
          </a:bodyPr>
          <a:lstStyle/>
          <a:p>
            <a:r>
              <a:rPr lang="nl-NL" sz="4800" b="1" dirty="0" smtClean="0"/>
              <a:t>Eten met Jezus</a:t>
            </a:r>
            <a:endParaRPr lang="nl-NL" sz="4800" b="1" dirty="0"/>
          </a:p>
        </p:txBody>
      </p:sp>
      <p:pic>
        <p:nvPicPr>
          <p:cNvPr id="3074" name="Picture 2" descr="Afbeeldingsresultaat voor eten met Jezus">
            <a:hlinkClick r:id="rId2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2372779"/>
            <a:ext cx="6591300" cy="3299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5872717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4932</TotalTime>
  <Words>21</Words>
  <Application>Microsoft Office PowerPoint</Application>
  <PresentationFormat>Diavoorstelling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Wingdings 3</vt:lpstr>
      <vt:lpstr>Sliert</vt:lpstr>
      <vt:lpstr>Eten met Jezus</vt:lpstr>
      <vt:lpstr>PowerPoint-presentatie</vt:lpstr>
      <vt:lpstr>PowerPoint-presentatie</vt:lpstr>
      <vt:lpstr>PowerPoint-presentatie</vt:lpstr>
      <vt:lpstr>Eten met Jezus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Cornelis</dc:creator>
  <cp:lastModifiedBy>Cornelis Hamstra</cp:lastModifiedBy>
  <cp:revision>64</cp:revision>
  <cp:lastPrinted>2018-05-11T08:52:10Z</cp:lastPrinted>
  <dcterms:created xsi:type="dcterms:W3CDTF">2015-09-02T12:34:09Z</dcterms:created>
  <dcterms:modified xsi:type="dcterms:W3CDTF">2018-05-11T08:53:20Z</dcterms:modified>
</cp:coreProperties>
</file>