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8"/>
  </p:handoutMasterIdLst>
  <p:sldIdLst>
    <p:sldId id="288" r:id="rId2"/>
    <p:sldId id="299" r:id="rId3"/>
    <p:sldId id="300" r:id="rId4"/>
    <p:sldId id="297" r:id="rId5"/>
    <p:sldId id="301" r:id="rId6"/>
    <p:sldId id="298" r:id="rId7"/>
  </p:sldIdLst>
  <p:sldSz cx="9144000" cy="6858000" type="screen4x3"/>
  <p:notesSz cx="6877050" cy="100028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E8D90-43F4-4E2F-B23D-28FD2EF113F1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B934A-AE30-4D71-974E-1FCE3D795D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590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56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33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9535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25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86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43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46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45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12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01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2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9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87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04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05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31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EC96-FCCF-4BBB-899A-D76F0D64D4BE}" type="datetimeFigureOut">
              <a:rPr lang="nl-NL" smtClean="0"/>
              <a:t>28-3-2018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17F53B-4E0D-4D72-A83F-0D487566A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27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TnpiN2I7aAhVJZ1AKHQrLD_4QjRx6BAgAEAU&amp;url=http%3A%2F%2Fwww.eventim.nl%2Fmatthaeus-passion-2018-tickets-rotterdam.html%3Faffiliate%3DENL%26doc%3DartistPages%2Ftickets%26fun%3Dartist%26action%3Dtickets%26key%3D1961887%249878802&amp;psig=AOvVaw0htyzkg9hhyaMq0maHDm_g&amp;ust=152231516800318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google.nl/url?sa=i&amp;rct=j&amp;q=&amp;esrc=s&amp;source=images&amp;cd=&amp;cad=rja&amp;uact=8&amp;ved=2ahUKEwi27Z2r2I7aAhWGaFAKHYMIAvcQjRx6BAgAEAU&amp;url=http%3A%2F%2Fwww.reliwiki.nl%2Findex.php%2FArnhem%2C_Adolf_van_Nieuwenaarlaan_3_-_Willibrordus&amp;psig=AOvVaw2vRwaNYiS29qBw_jUdK5im&amp;ust=1522315210083420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nl/url?sa=i&amp;rct=j&amp;q=&amp;esrc=s&amp;source=images&amp;cd=&amp;cad=rja&amp;uact=8&amp;ved=2ahUKEwjTtO6M4I7aAhUPblAKHTuvCfwQjRx6BAgAEAU&amp;url=https%3A%2F%2Fwww.theodysseyonline.com%2Fthe-man-set-free&amp;psig=AOvVaw0Q2oi-snFzAd1mmDNTs5Y8&amp;ust=152231732164202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nl/url?sa=i&amp;rct=j&amp;q=&amp;esrc=s&amp;source=images&amp;cd=&amp;cad=rja&amp;uact=8&amp;ved=2ahUKEwiq6O3H5Y7aAhUJYlAKHeuTD_QQjRx6BAgAEAU&amp;url=https%3A%2F%2Fwww.pinterest.com%2Fpin%2F64457838396834830%2F&amp;psig=AOvVaw1nBzqnLjf0zlZayJ0cDPPl&amp;ust=152231878147768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81" y="1314524"/>
            <a:ext cx="3809524" cy="1180952"/>
          </a:xfrm>
        </p:spPr>
      </p:pic>
      <p:pic>
        <p:nvPicPr>
          <p:cNvPr id="1026" name="Picture 2" descr="Afbeeldingsresultaat voor matthäus pass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48" y="2485019"/>
            <a:ext cx="2800061" cy="280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oud katholieke kerk arnhe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01" y="4078831"/>
            <a:ext cx="3456761" cy="23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3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Barabbas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2415" y="2234045"/>
            <a:ext cx="6591985" cy="374991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 Bar-</a:t>
            </a:r>
            <a:r>
              <a:rPr lang="nl-NL" sz="2800" dirty="0" err="1" smtClean="0"/>
              <a:t>abbas</a:t>
            </a:r>
            <a:r>
              <a:rPr lang="nl-NL" sz="2800" dirty="0" smtClean="0"/>
              <a:t>: zoon van vader</a:t>
            </a:r>
          </a:p>
          <a:p>
            <a:r>
              <a:rPr lang="nl-NL" sz="2800" dirty="0"/>
              <a:t> </a:t>
            </a:r>
            <a:r>
              <a:rPr lang="nl-NL" sz="2800" dirty="0" smtClean="0"/>
              <a:t>‘beruchte gevangene’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‘opstandeling die gemoord had 	tijdens de oproer’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‘moordenaar’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‘misdadiger’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83633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56" y="1641763"/>
            <a:ext cx="6865390" cy="4290869"/>
          </a:xfrm>
        </p:spPr>
      </p:pic>
    </p:spTree>
    <p:extLst>
      <p:ext uri="{BB962C8B-B14F-4D97-AF65-F5344CB8AC3E}">
        <p14:creationId xmlns:p14="http://schemas.microsoft.com/office/powerpoint/2010/main" val="39090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Plaatsvervanger</a:t>
            </a:r>
            <a:endParaRPr lang="nl-NL" dirty="0"/>
          </a:p>
        </p:txBody>
      </p:sp>
      <p:pic>
        <p:nvPicPr>
          <p:cNvPr id="2052" name="Picture 4" descr="Afbeeldingsresultaat voor barabbas set fre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2" y="1905000"/>
            <a:ext cx="6000396" cy="44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6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‘In </a:t>
            </a:r>
            <a:r>
              <a:rPr lang="nl-NL" dirty="0" err="1" smtClean="0"/>
              <a:t>my</a:t>
            </a:r>
            <a:r>
              <a:rPr lang="nl-NL" dirty="0" smtClean="0"/>
              <a:t> </a:t>
            </a:r>
            <a:r>
              <a:rPr lang="nl-NL" dirty="0" err="1" smtClean="0"/>
              <a:t>place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3078" name="Picture 6" descr="Afbeeldingsresultaat voor coldplay i was lost in my plac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74" y="1541895"/>
            <a:ext cx="3412066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4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43" y="1905000"/>
            <a:ext cx="6484514" cy="4295991"/>
          </a:xfrm>
        </p:spPr>
      </p:pic>
    </p:spTree>
    <p:extLst>
      <p:ext uri="{BB962C8B-B14F-4D97-AF65-F5344CB8AC3E}">
        <p14:creationId xmlns:p14="http://schemas.microsoft.com/office/powerpoint/2010/main" val="2097593388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4915</TotalTime>
  <Words>18</Words>
  <Application>Microsoft Office PowerPoint</Application>
  <PresentationFormat>Diavoorstelling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Sliert</vt:lpstr>
      <vt:lpstr>PowerPoint-presentatie</vt:lpstr>
      <vt:lpstr>Barabbas</vt:lpstr>
      <vt:lpstr>PowerPoint-presentatie</vt:lpstr>
      <vt:lpstr>Plaatsvervanger</vt:lpstr>
      <vt:lpstr>‘In my place’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62</cp:revision>
  <cp:lastPrinted>2018-01-05T09:16:45Z</cp:lastPrinted>
  <dcterms:created xsi:type="dcterms:W3CDTF">2015-09-02T12:34:09Z</dcterms:created>
  <dcterms:modified xsi:type="dcterms:W3CDTF">2018-03-28T10:21:34Z</dcterms:modified>
</cp:coreProperties>
</file>