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90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73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61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35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34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64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00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67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9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05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7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87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50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3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47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96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6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9064921-D6C9-478D-AB1F-6AD5F8476010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BF7F68A-49D2-4B1B-B635-FCAF1AD4F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328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134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</p:txBody>
      </p:sp>
    </p:spTree>
    <p:extLst>
      <p:ext uri="{BB962C8B-B14F-4D97-AF65-F5344CB8AC3E}">
        <p14:creationId xmlns:p14="http://schemas.microsoft.com/office/powerpoint/2010/main" val="8904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00" y="419100"/>
            <a:ext cx="9690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/>
              <a:t>Zie: Jezus bouwt een nieuwe tempel!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900" y="21463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Stille Week-gedachte</a:t>
            </a:r>
            <a:r>
              <a:rPr lang="nl-NL" dirty="0" smtClean="0"/>
              <a:t>:</a:t>
            </a:r>
          </a:p>
          <a:p>
            <a:r>
              <a:rPr lang="nl-NL" sz="3600" dirty="0" smtClean="0"/>
              <a:t>Wat doe jij met de nieuwe tempel in je leven?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13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134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</p:txBody>
      </p:sp>
      <p:pic>
        <p:nvPicPr>
          <p:cNvPr id="1028" name="Picture 4" descr="https://images.unsplash.com/photo-1500120393694-26bf69c14a46?ixlib=rb-0.3.5&amp;s=c532b9d2e219d485de030d1d8fc44876&amp;dpr=1&amp;auto=format&amp;fit=crop&amp;w=1000&amp;q=80&amp;cs=tinysrg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24827"/>
          <a:stretch/>
        </p:blipFill>
        <p:spPr bwMode="auto">
          <a:xfrm>
            <a:off x="6358662" y="1524000"/>
            <a:ext cx="5480913" cy="42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662" y="38479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/>
              <a:t>Jezus antwoordde hun: ‘Breek deze tempel maar af, en ik zal hem in drie dagen weer opbouwen’</a:t>
            </a:r>
          </a:p>
        </p:txBody>
      </p:sp>
    </p:spTree>
    <p:extLst>
      <p:ext uri="{BB962C8B-B14F-4D97-AF65-F5344CB8AC3E}">
        <p14:creationId xmlns:p14="http://schemas.microsoft.com/office/powerpoint/2010/main" val="3112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202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  <a:p>
            <a:r>
              <a:rPr lang="nl-NL" sz="4400" dirty="0" smtClean="0"/>
              <a:t>Die is begonnen bij David,</a:t>
            </a:r>
          </a:p>
        </p:txBody>
      </p:sp>
    </p:spTree>
    <p:extLst>
      <p:ext uri="{BB962C8B-B14F-4D97-AF65-F5344CB8AC3E}">
        <p14:creationId xmlns:p14="http://schemas.microsoft.com/office/powerpoint/2010/main" val="18767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191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  <a:p>
            <a:r>
              <a:rPr lang="nl-NL" sz="4400" dirty="0" smtClean="0"/>
              <a:t>Die is begonnen bij David,</a:t>
            </a:r>
          </a:p>
          <a:p>
            <a:r>
              <a:rPr lang="nl-NL" sz="4400" dirty="0"/>
              <a:t>w</a:t>
            </a:r>
            <a:r>
              <a:rPr lang="nl-NL" sz="4400" dirty="0" smtClean="0"/>
              <a:t>ant het kwaad had verzoening nodig.</a:t>
            </a:r>
          </a:p>
        </p:txBody>
      </p:sp>
    </p:spTree>
    <p:extLst>
      <p:ext uri="{BB962C8B-B14F-4D97-AF65-F5344CB8AC3E}">
        <p14:creationId xmlns:p14="http://schemas.microsoft.com/office/powerpoint/2010/main" val="26513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191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  <a:p>
            <a:r>
              <a:rPr lang="nl-NL" sz="4400" dirty="0" smtClean="0"/>
              <a:t>Die is begonnen bij David,</a:t>
            </a:r>
          </a:p>
          <a:p>
            <a:r>
              <a:rPr lang="nl-NL" sz="4400" dirty="0"/>
              <a:t>w</a:t>
            </a:r>
            <a:r>
              <a:rPr lang="nl-NL" sz="4400" dirty="0" smtClean="0"/>
              <a:t>ant het kwaad had verzoening nodig.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9600" y="3630275"/>
            <a:ext cx="735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Efeze</a:t>
            </a:r>
            <a:r>
              <a:rPr lang="nl-NL" sz="4000" dirty="0" smtClean="0"/>
              <a:t> 4,26: Laat de zon niet ondergaan over je boosheid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5459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173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  <a:p>
            <a:r>
              <a:rPr lang="nl-NL" sz="4400" dirty="0" smtClean="0"/>
              <a:t>Die is begonnen bij David,</a:t>
            </a:r>
          </a:p>
          <a:p>
            <a:r>
              <a:rPr lang="nl-NL" sz="4400" dirty="0"/>
              <a:t>w</a:t>
            </a:r>
            <a:r>
              <a:rPr lang="nl-NL" sz="4400" dirty="0" smtClean="0"/>
              <a:t>ant het kwaad had verzoening nodig.</a:t>
            </a:r>
          </a:p>
          <a:p>
            <a:r>
              <a:rPr lang="nl-NL" sz="4400" dirty="0"/>
              <a:t>Daar is God mee begonnen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dirty="0" smtClean="0"/>
          </a:p>
        </p:txBody>
      </p:sp>
    </p:spTree>
    <p:extLst>
      <p:ext uri="{BB962C8B-B14F-4D97-AF65-F5344CB8AC3E}">
        <p14:creationId xmlns:p14="http://schemas.microsoft.com/office/powerpoint/2010/main" val="27031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52400"/>
            <a:ext cx="1074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  <a:p>
            <a:r>
              <a:rPr lang="nl-NL" sz="4400" dirty="0" smtClean="0"/>
              <a:t>Die is begonnen bij David,</a:t>
            </a:r>
          </a:p>
          <a:p>
            <a:r>
              <a:rPr lang="nl-NL" sz="4400" dirty="0"/>
              <a:t>w</a:t>
            </a:r>
            <a:r>
              <a:rPr lang="nl-NL" sz="4400" dirty="0" smtClean="0"/>
              <a:t>ant het kwaad had verzoening nodig.</a:t>
            </a:r>
          </a:p>
          <a:p>
            <a:r>
              <a:rPr lang="nl-NL" sz="4400" dirty="0" smtClean="0"/>
              <a:t>Daar is God mee begonnen</a:t>
            </a:r>
          </a:p>
          <a:p>
            <a:r>
              <a:rPr lang="nl-NL" sz="4400" dirty="0"/>
              <a:t>e</a:t>
            </a:r>
            <a:r>
              <a:rPr lang="nl-NL" sz="4400" dirty="0" smtClean="0"/>
              <a:t>n daar kwam een monument van vrede</a:t>
            </a:r>
          </a:p>
        </p:txBody>
      </p:sp>
    </p:spTree>
    <p:extLst>
      <p:ext uri="{BB962C8B-B14F-4D97-AF65-F5344CB8AC3E}">
        <p14:creationId xmlns:p14="http://schemas.microsoft.com/office/powerpoint/2010/main" val="13588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airborne arn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03200"/>
            <a:ext cx="4714875" cy="60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" y="127000"/>
            <a:ext cx="1188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De oude tempel wordt afgebroken</a:t>
            </a:r>
          </a:p>
          <a:p>
            <a:r>
              <a:rPr lang="nl-NL" sz="4400" dirty="0" smtClean="0"/>
              <a:t>Die is begonnen bij David,</a:t>
            </a:r>
          </a:p>
          <a:p>
            <a:r>
              <a:rPr lang="nl-NL" sz="4400" dirty="0"/>
              <a:t>w</a:t>
            </a:r>
            <a:r>
              <a:rPr lang="nl-NL" sz="4400" dirty="0" smtClean="0"/>
              <a:t>ant het kwaad had verzoening nodig.</a:t>
            </a:r>
          </a:p>
          <a:p>
            <a:r>
              <a:rPr lang="nl-NL" sz="4400" dirty="0" smtClean="0"/>
              <a:t>Daar is God mee begonnen</a:t>
            </a:r>
          </a:p>
          <a:p>
            <a:r>
              <a:rPr lang="nl-NL" sz="4400" dirty="0"/>
              <a:t>e</a:t>
            </a:r>
            <a:r>
              <a:rPr lang="nl-NL" sz="4400" dirty="0" smtClean="0"/>
              <a:t>n daar kwam een monument van vrede</a:t>
            </a:r>
          </a:p>
          <a:p>
            <a:r>
              <a:rPr lang="nl-NL" sz="4400" dirty="0" smtClean="0"/>
              <a:t>Zie: Jezus bouwt een nieuwe tempel!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7558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73</TotalTime>
  <Words>202</Words>
  <Application>Microsoft Office PowerPoint</Application>
  <PresentationFormat>Breedbeeld</PresentationFormat>
  <Paragraphs>30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Trebuchet MS</vt:lpstr>
      <vt:lpstr>Wingdings 2</vt:lpstr>
      <vt:lpstr>Slate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Bosma, P.A. (Alexander)</dc:creator>
  <cp:lastModifiedBy>Cornelis Hamstra</cp:lastModifiedBy>
  <cp:revision>10</cp:revision>
  <dcterms:created xsi:type="dcterms:W3CDTF">2018-03-15T15:52:47Z</dcterms:created>
  <dcterms:modified xsi:type="dcterms:W3CDTF">2018-03-23T13:19:57Z</dcterms:modified>
</cp:coreProperties>
</file>