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80" r:id="rId3"/>
    <p:sldId id="285" r:id="rId4"/>
    <p:sldId id="260" r:id="rId5"/>
    <p:sldId id="262" r:id="rId6"/>
    <p:sldId id="263" r:id="rId7"/>
    <p:sldId id="277" r:id="rId8"/>
    <p:sldId id="278" r:id="rId9"/>
    <p:sldId id="279" r:id="rId10"/>
    <p:sldId id="286" r:id="rId11"/>
    <p:sldId id="281" r:id="rId12"/>
    <p:sldId id="282" r:id="rId13"/>
    <p:sldId id="283" r:id="rId14"/>
    <p:sldId id="269" r:id="rId15"/>
    <p:sldId id="270" r:id="rId16"/>
    <p:sldId id="287" r:id="rId17"/>
    <p:sldId id="288" r:id="rId18"/>
    <p:sldId id="289" r:id="rId19"/>
    <p:sldId id="275" r:id="rId20"/>
    <p:sldId id="27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311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40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905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96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69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342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5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7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293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295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687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2D11-2323-4010-A31B-9071AFF1D4DB}" type="datetimeFigureOut">
              <a:rPr lang="nl-NL" smtClean="0"/>
              <a:pPr/>
              <a:t>16-03-2018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109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nl-NL" dirty="0" smtClean="0"/>
              <a:t>Welkom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705600" cy="3810000"/>
          </a:xfrm>
        </p:spPr>
        <p:txBody>
          <a:bodyPr>
            <a:noAutofit/>
          </a:bodyPr>
          <a:lstStyle/>
          <a:p>
            <a:r>
              <a:rPr lang="nl-NL" sz="6600" dirty="0" smtClean="0"/>
              <a:t>Thema: </a:t>
            </a:r>
            <a:endParaRPr lang="nl-NL" sz="6600" dirty="0" smtClean="0"/>
          </a:p>
          <a:p>
            <a:r>
              <a:rPr lang="nl-NL" sz="6600" dirty="0" smtClean="0"/>
              <a:t>Zie Jezus </a:t>
            </a:r>
          </a:p>
          <a:p>
            <a:r>
              <a:rPr lang="nl-NL" sz="6600" dirty="0" smtClean="0"/>
              <a:t>(The </a:t>
            </a:r>
            <a:r>
              <a:rPr lang="nl-NL" sz="6600" dirty="0" err="1" smtClean="0"/>
              <a:t>Basics</a:t>
            </a:r>
            <a:r>
              <a:rPr lang="nl-NL" sz="6600" dirty="0" smtClean="0"/>
              <a:t>)</a:t>
            </a:r>
            <a:endParaRPr lang="nl-NL" sz="6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018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Preek: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6000" b="1" dirty="0" smtClean="0"/>
              <a:t>Zie Jezus….</a:t>
            </a:r>
            <a:endParaRPr lang="nl-NL" sz="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/>
          </a:bodyPr>
          <a:lstStyle/>
          <a:p>
            <a:r>
              <a:rPr lang="nl-NL" sz="5400" dirty="0" err="1" smtClean="0"/>
              <a:t>Hebreeen</a:t>
            </a:r>
            <a:r>
              <a:rPr lang="nl-NL" sz="5400" dirty="0" smtClean="0"/>
              <a:t> 12: 102</a:t>
            </a:r>
            <a:endParaRPr lang="nl-NL" sz="5400" dirty="0" smtClean="0"/>
          </a:p>
          <a:p>
            <a:r>
              <a:rPr lang="nl-NL" sz="5400" dirty="0" smtClean="0"/>
              <a:t>2 Kor. 3: 7-18</a:t>
            </a:r>
            <a:endParaRPr lang="nl-NL" sz="5400" dirty="0" smtClean="0"/>
          </a:p>
          <a:p>
            <a:pPr>
              <a:buNone/>
            </a:pPr>
            <a:endParaRPr lang="nl-NL" sz="5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660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Zingen: ELB 299 </a:t>
            </a:r>
            <a:br>
              <a:rPr lang="nl-NL" dirty="0" smtClean="0"/>
            </a:br>
            <a:r>
              <a:rPr lang="nl-NL" dirty="0" smtClean="0"/>
              <a:t>Welk een vriend is onze Jezus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62000" y="18288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/>
              <a:t>Welk een vriend is onze Jezus,		</a:t>
            </a:r>
          </a:p>
          <a:p>
            <a:pPr algn="ctr"/>
            <a:r>
              <a:rPr lang="nl-NL" sz="3200" dirty="0" smtClean="0"/>
              <a:t>die in onze plaats wil staan!	</a:t>
            </a:r>
          </a:p>
          <a:p>
            <a:pPr algn="ctr"/>
            <a:r>
              <a:rPr lang="nl-NL" sz="3200" dirty="0" smtClean="0"/>
              <a:t>Welk een voorrecht, dat ik door Hem	</a:t>
            </a:r>
          </a:p>
          <a:p>
            <a:pPr algn="ctr"/>
            <a:r>
              <a:rPr lang="nl-NL" sz="3200" dirty="0" smtClean="0"/>
              <a:t>altijd vrij tot God mag gaan.	</a:t>
            </a:r>
          </a:p>
          <a:p>
            <a:pPr algn="ctr"/>
            <a:r>
              <a:rPr lang="nl-NL" sz="3200" dirty="0" smtClean="0"/>
              <a:t>Dikwijls derven wij veel vrede,	</a:t>
            </a:r>
          </a:p>
          <a:p>
            <a:pPr algn="ctr"/>
            <a:r>
              <a:rPr lang="nl-NL" sz="3200" dirty="0" smtClean="0"/>
              <a:t>dikwijls drukt ons zonde neer,	</a:t>
            </a:r>
          </a:p>
          <a:p>
            <a:pPr algn="ctr"/>
            <a:r>
              <a:rPr lang="nl-NL" sz="3200" dirty="0" smtClean="0"/>
              <a:t>juist omdat wij ’</a:t>
            </a:r>
            <a:r>
              <a:rPr lang="nl-NL" sz="3200" dirty="0" err="1" smtClean="0"/>
              <a:t>t</a:t>
            </a:r>
            <a:r>
              <a:rPr lang="nl-NL" sz="3200" dirty="0" smtClean="0"/>
              <a:t> al niet brengen	</a:t>
            </a:r>
          </a:p>
          <a:p>
            <a:pPr algn="ctr"/>
            <a:r>
              <a:rPr lang="nl-NL" sz="3200" dirty="0" smtClean="0"/>
              <a:t>in ’</a:t>
            </a:r>
            <a:r>
              <a:rPr lang="nl-NL" sz="3200" dirty="0" err="1" smtClean="0"/>
              <a:t>t</a:t>
            </a:r>
            <a:r>
              <a:rPr lang="nl-NL" sz="3200" dirty="0" smtClean="0"/>
              <a:t> gebed tot onze Heer.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nl-NL" dirty="0" smtClean="0"/>
              <a:t>Leidt de weg soms door verzoeking,</a:t>
            </a:r>
          </a:p>
          <a:p>
            <a:pPr algn="ctr">
              <a:buNone/>
            </a:pPr>
            <a:r>
              <a:rPr lang="nl-NL" dirty="0" smtClean="0"/>
              <a:t>dat ons hart in ’</a:t>
            </a:r>
            <a:r>
              <a:rPr lang="nl-NL" dirty="0" err="1" smtClean="0"/>
              <a:t>t</a:t>
            </a:r>
            <a:r>
              <a:rPr lang="nl-NL" dirty="0" smtClean="0"/>
              <a:t> strijduur beeft,</a:t>
            </a:r>
          </a:p>
          <a:p>
            <a:pPr algn="ctr">
              <a:buNone/>
            </a:pPr>
            <a:r>
              <a:rPr lang="nl-NL" dirty="0" smtClean="0"/>
              <a:t>gaan wij dan met al ons strijden,</a:t>
            </a:r>
          </a:p>
          <a:p>
            <a:pPr algn="ctr">
              <a:buNone/>
            </a:pPr>
            <a:r>
              <a:rPr lang="nl-NL" dirty="0" smtClean="0"/>
              <a:t>tot Hem die verlossing geeft.</a:t>
            </a:r>
          </a:p>
          <a:p>
            <a:pPr algn="ctr">
              <a:buNone/>
            </a:pPr>
            <a:r>
              <a:rPr lang="nl-NL" dirty="0" smtClean="0"/>
              <a:t>Kan een vriend ooit trouwer wezen</a:t>
            </a:r>
          </a:p>
          <a:p>
            <a:pPr algn="ctr">
              <a:buNone/>
            </a:pPr>
            <a:r>
              <a:rPr lang="nl-NL" dirty="0" smtClean="0"/>
              <a:t>dan Hij, die ons lijden draagt?</a:t>
            </a:r>
          </a:p>
          <a:p>
            <a:pPr algn="ctr">
              <a:buNone/>
            </a:pPr>
            <a:r>
              <a:rPr lang="nl-NL" dirty="0" smtClean="0"/>
              <a:t>Jezus biedt ons aan genezing;</a:t>
            </a:r>
          </a:p>
          <a:p>
            <a:pPr algn="ctr">
              <a:buNone/>
            </a:pPr>
            <a:r>
              <a:rPr lang="nl-NL" dirty="0" smtClean="0"/>
              <a:t>Hij alleen is ’</a:t>
            </a:r>
            <a:r>
              <a:rPr lang="nl-NL" dirty="0" err="1" smtClean="0"/>
              <a:t>t</a:t>
            </a:r>
            <a:r>
              <a:rPr lang="nl-NL" dirty="0" smtClean="0"/>
              <a:t>, die ons schraagt.</a:t>
            </a:r>
          </a:p>
          <a:p>
            <a:pPr algn="ctr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NL" dirty="0" smtClean="0"/>
              <a:t>Zijn wij zwak, belast, beladen</a:t>
            </a:r>
          </a:p>
          <a:p>
            <a:pPr algn="ctr">
              <a:buNone/>
            </a:pPr>
            <a:r>
              <a:rPr lang="nl-NL" dirty="0" smtClean="0"/>
              <a:t>en terneer gedrukt door zorg,</a:t>
            </a:r>
          </a:p>
          <a:p>
            <a:pPr algn="ctr">
              <a:buNone/>
            </a:pPr>
            <a:r>
              <a:rPr lang="nl-NL" dirty="0" err="1" smtClean="0"/>
              <a:t>dierb’re</a:t>
            </a:r>
            <a:r>
              <a:rPr lang="nl-NL" dirty="0" smtClean="0"/>
              <a:t> Heiland, onze toevlucht</a:t>
            </a:r>
          </a:p>
          <a:p>
            <a:pPr algn="ctr">
              <a:buNone/>
            </a:pPr>
            <a:r>
              <a:rPr lang="nl-NL" dirty="0" smtClean="0"/>
              <a:t>Gij </a:t>
            </a:r>
            <a:r>
              <a:rPr lang="nl-NL" dirty="0" err="1" smtClean="0"/>
              <a:t>zijt</a:t>
            </a:r>
            <a:r>
              <a:rPr lang="nl-NL" dirty="0" smtClean="0"/>
              <a:t> onze Hulp en Borg.</a:t>
            </a:r>
          </a:p>
          <a:p>
            <a:pPr algn="ctr">
              <a:buNone/>
            </a:pPr>
            <a:r>
              <a:rPr lang="nl-NL" dirty="0" smtClean="0"/>
              <a:t>Als soms vrienden ons verlaten,</a:t>
            </a:r>
          </a:p>
          <a:p>
            <a:pPr algn="ctr">
              <a:buNone/>
            </a:pPr>
            <a:r>
              <a:rPr lang="nl-NL" dirty="0" smtClean="0"/>
              <a:t>gaan wij biddend tot de Heer;</a:t>
            </a:r>
          </a:p>
          <a:p>
            <a:pPr algn="ctr">
              <a:buNone/>
            </a:pPr>
            <a:r>
              <a:rPr lang="nl-NL" dirty="0" smtClean="0"/>
              <a:t>In zijn armen zijn wij veilig,</a:t>
            </a:r>
          </a:p>
          <a:p>
            <a:pPr algn="ctr">
              <a:buNone/>
            </a:pPr>
            <a:r>
              <a:rPr lang="nl-NL" dirty="0" smtClean="0"/>
              <a:t>Hij verlaat ons nimmermeer.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nl-NL" dirty="0" smtClean="0"/>
              <a:t>Dankgebed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8008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nl-NL" dirty="0" smtClean="0"/>
              <a:t>Collecte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31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 gezang 393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914400" y="2209800"/>
            <a:ext cx="75211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	1. </a:t>
            </a:r>
            <a:r>
              <a:rPr lang="nl-NL" sz="3200" dirty="0" smtClean="0"/>
              <a:t>De </a:t>
            </a:r>
            <a:r>
              <a:rPr lang="nl-NL" sz="3200" dirty="0" smtClean="0"/>
              <a:t>dag, door uwe gunst ontvangen,	</a:t>
            </a:r>
          </a:p>
          <a:p>
            <a:pPr algn="ctr"/>
            <a:r>
              <a:rPr lang="nl-NL" sz="3200" dirty="0" smtClean="0"/>
              <a:t>	is weer voorbij, de nacht genaakt;	</a:t>
            </a:r>
          </a:p>
          <a:p>
            <a:pPr algn="ctr"/>
            <a:r>
              <a:rPr lang="nl-NL" sz="3200" dirty="0" smtClean="0"/>
              <a:t>	en dankbaar klinken onze zangen	</a:t>
            </a:r>
          </a:p>
          <a:p>
            <a:pPr algn="ctr"/>
            <a:r>
              <a:rPr lang="nl-NL" sz="3200" dirty="0" smtClean="0"/>
              <a:t>	tot U, die '</a:t>
            </a:r>
            <a:r>
              <a:rPr lang="nl-NL" sz="3200" dirty="0" err="1" smtClean="0"/>
              <a:t>t</a:t>
            </a:r>
            <a:r>
              <a:rPr lang="nl-NL" sz="3200" dirty="0" smtClean="0"/>
              <a:t> licht en '</a:t>
            </a:r>
            <a:r>
              <a:rPr lang="nl-NL" sz="3200" dirty="0" err="1" smtClean="0"/>
              <a:t>t</a:t>
            </a:r>
            <a:r>
              <a:rPr lang="nl-NL" sz="3200" dirty="0" smtClean="0"/>
              <a:t> duister maakt.	</a:t>
            </a:r>
            <a:endParaRPr lang="nl-NL" sz="3200" dirty="0" smtClean="0"/>
          </a:p>
          <a:p>
            <a:r>
              <a:rPr lang="nl-NL" dirty="0" smtClean="0"/>
              <a:t>	</a:t>
            </a:r>
            <a:r>
              <a:rPr lang="nl-NL" dirty="0" smtClean="0"/>
              <a:t>	</a:t>
            </a:r>
          </a:p>
          <a:p>
            <a:r>
              <a:rPr lang="nl-NL" dirty="0" smtClean="0"/>
              <a:t>		</a:t>
            </a:r>
          </a:p>
          <a:p>
            <a:r>
              <a:rPr lang="nl-NL" dirty="0" smtClean="0"/>
              <a:t>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81000" y="762000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2. Die </a:t>
            </a:r>
            <a:r>
              <a:rPr lang="nl-NL" sz="3200" dirty="0" smtClean="0"/>
              <a:t>dan, als onze beden zwijgen,	</a:t>
            </a:r>
          </a:p>
          <a:p>
            <a:pPr algn="ctr"/>
            <a:r>
              <a:rPr lang="nl-NL" sz="3200" dirty="0" smtClean="0"/>
              <a:t>	als hier het daglicht onderduikt,	</a:t>
            </a:r>
          </a:p>
          <a:p>
            <a:pPr algn="ctr"/>
            <a:r>
              <a:rPr lang="nl-NL" sz="3200" dirty="0" smtClean="0"/>
              <a:t>	weer nieuwe zangen op doet stijgen,	</a:t>
            </a:r>
          </a:p>
          <a:p>
            <a:pPr algn="ctr"/>
            <a:r>
              <a:rPr lang="nl-NL" sz="3200" dirty="0" smtClean="0"/>
              <a:t>	ginds waar de nieuwe dag ontluikt.</a:t>
            </a:r>
            <a:r>
              <a:rPr lang="nl-NL" sz="3200" dirty="0" smtClean="0"/>
              <a:t>	</a:t>
            </a:r>
          </a:p>
          <a:p>
            <a:pPr algn="ctr"/>
            <a:endParaRPr lang="nl-NL" sz="3200" dirty="0" smtClean="0"/>
          </a:p>
          <a:p>
            <a:pPr algn="ctr"/>
            <a:r>
              <a:rPr lang="nl-NL" sz="3200" dirty="0" smtClean="0"/>
              <a:t>3. Zodat </a:t>
            </a:r>
            <a:r>
              <a:rPr lang="nl-NL" sz="3200" dirty="0" smtClean="0"/>
              <a:t>de dank, U toegezonden,	</a:t>
            </a:r>
          </a:p>
          <a:p>
            <a:pPr algn="ctr"/>
            <a:r>
              <a:rPr lang="nl-NL" sz="3200" dirty="0" smtClean="0"/>
              <a:t>	op aard nooit onderbroken wordt,	</a:t>
            </a:r>
          </a:p>
          <a:p>
            <a:pPr algn="ctr"/>
            <a:r>
              <a:rPr lang="nl-NL" sz="3200" dirty="0" smtClean="0"/>
              <a:t>	maar steeds opnieuw door </a:t>
            </a:r>
            <a:r>
              <a:rPr lang="nl-NL" sz="3200" dirty="0" smtClean="0"/>
              <a:t>mensenmonden</a:t>
            </a:r>
            <a:endParaRPr lang="nl-NL" sz="3200" dirty="0" smtClean="0"/>
          </a:p>
          <a:p>
            <a:pPr algn="ctr"/>
            <a:r>
              <a:rPr lang="nl-NL" sz="3200" dirty="0" smtClean="0"/>
              <a:t>gezongen </a:t>
            </a:r>
            <a:r>
              <a:rPr lang="nl-NL" sz="3200" dirty="0" smtClean="0"/>
              <a:t>en gesproken wordt.	</a:t>
            </a:r>
            <a:endParaRPr lang="nl-NL" sz="3200" dirty="0" smtClean="0"/>
          </a:p>
          <a:p>
            <a:pPr algn="ctr"/>
            <a:r>
              <a:rPr lang="nl-NL" sz="3200" dirty="0" smtClean="0"/>
              <a:t> 	</a:t>
            </a:r>
            <a:endParaRPr lang="nl-NL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66800" y="19050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4. Voorwaar</a:t>
            </a:r>
            <a:r>
              <a:rPr lang="nl-NL" sz="3600" dirty="0" smtClean="0"/>
              <a:t>, de aarde zal getuigen	</a:t>
            </a:r>
          </a:p>
          <a:p>
            <a:pPr algn="ctr"/>
            <a:r>
              <a:rPr lang="nl-NL" sz="3600" dirty="0" smtClean="0"/>
              <a:t>	van U, die thans en eeuwig </a:t>
            </a:r>
            <a:r>
              <a:rPr lang="nl-NL" sz="3600" dirty="0" err="1" smtClean="0"/>
              <a:t>zijt</a:t>
            </a:r>
            <a:r>
              <a:rPr lang="nl-NL" sz="3600" dirty="0" smtClean="0"/>
              <a:t>,	</a:t>
            </a:r>
          </a:p>
          <a:p>
            <a:pPr algn="ctr"/>
            <a:r>
              <a:rPr lang="nl-NL" sz="3600" dirty="0" smtClean="0"/>
              <a:t>	tot al uw schepselen zich buigen	</a:t>
            </a:r>
          </a:p>
          <a:p>
            <a:pPr algn="ctr"/>
            <a:r>
              <a:rPr lang="nl-NL" sz="3600" dirty="0" smtClean="0"/>
              <a:t>	voor uwe </a:t>
            </a:r>
            <a:r>
              <a:rPr lang="nl-NL" sz="3600" dirty="0" err="1" smtClean="0"/>
              <a:t>liefd</a:t>
            </a:r>
            <a:r>
              <a:rPr lang="nl-NL" sz="3600" dirty="0" smtClean="0"/>
              <a:t>' en majesteit.	</a:t>
            </a:r>
            <a:endParaRPr lang="nl-NL" sz="3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nl-NL" dirty="0" smtClean="0"/>
              <a:t>Zegen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482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Zingen: </a:t>
            </a:r>
            <a:r>
              <a:rPr lang="nl-NL" sz="3200" dirty="0" smtClean="0"/>
              <a:t>Opwekking 277</a:t>
            </a:r>
            <a:br>
              <a:rPr lang="nl-NL" sz="3200" dirty="0" smtClean="0"/>
            </a:br>
            <a:r>
              <a:rPr lang="nl-NL" sz="3200" dirty="0" smtClean="0"/>
              <a:t>Machtig God, </a:t>
            </a:r>
            <a:r>
              <a:rPr lang="nl-NL" sz="3200" dirty="0" smtClean="0"/>
              <a:t>s</a:t>
            </a:r>
            <a:r>
              <a:rPr lang="nl-NL" sz="3200" dirty="0" smtClean="0"/>
              <a:t>terke rots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685800" y="2057401"/>
            <a:ext cx="830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/>
              <a:t>Machtig God, sterke Rots, U alleen bent waardig. Aard en hemel prijzen U, glorie voor Uw naam. Lam van God hoogste Heer, Heilig en rechtvaardig. Stralend licht Morgenster, niemand is als U.</a:t>
            </a:r>
            <a:r>
              <a:rPr lang="nl-NL" dirty="0" smtClean="0"/>
              <a:t> </a:t>
            </a:r>
            <a:r>
              <a:rPr lang="nl-NL" dirty="0" smtClean="0"/>
              <a:t>   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78298"/>
          </a:xfrm>
        </p:spPr>
        <p:txBody>
          <a:bodyPr>
            <a:normAutofit/>
          </a:bodyPr>
          <a:lstStyle/>
          <a:p>
            <a:r>
              <a:rPr lang="nl-NL" dirty="0" smtClean="0"/>
              <a:t>Tot Ziens!</a:t>
            </a:r>
            <a:br>
              <a:rPr lang="nl-NL" dirty="0" smtClean="0"/>
            </a:br>
            <a:r>
              <a:rPr lang="nl-NL" dirty="0" smtClean="0"/>
              <a:t>Fijne week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02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28800" y="2209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Prijs de Vader, prijs de Zoon. Prijs de Geest die in ons woont. Prijs de Koning der eeuwigheid. Prijs hen tot in eeuwigheid.</a:t>
            </a:r>
            <a:endParaRPr lang="nl-NL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8229600" cy="1143000"/>
          </a:xfrm>
        </p:spPr>
        <p:txBody>
          <a:bodyPr/>
          <a:lstStyle/>
          <a:p>
            <a:r>
              <a:rPr lang="nl-NL" dirty="0" smtClean="0"/>
              <a:t> </a:t>
            </a:r>
            <a:r>
              <a:rPr lang="nl-NL" dirty="0" smtClean="0"/>
              <a:t>Votum &amp; </a:t>
            </a:r>
            <a:r>
              <a:rPr lang="nl-NL" dirty="0" smtClean="0"/>
              <a:t>Groet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656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nl-NL" dirty="0" smtClean="0"/>
              <a:t>Gebed</a:t>
            </a:r>
            <a:endParaRPr lang="nl-NL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3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Lezen:</a:t>
            </a:r>
            <a:r>
              <a:rPr lang="nl-NL" b="1" dirty="0" smtClean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Hebreeen</a:t>
            </a:r>
            <a:r>
              <a:rPr lang="nl-NL" dirty="0" smtClean="0"/>
              <a:t> 12: 102</a:t>
            </a:r>
            <a:br>
              <a:rPr lang="nl-NL" dirty="0" smtClean="0"/>
            </a:br>
            <a:r>
              <a:rPr lang="nl-NL" dirty="0" smtClean="0"/>
              <a:t>2 Kor. 3: 7-18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461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Gezang 463 O Heer die onze Vader </a:t>
            </a:r>
            <a:r>
              <a:rPr lang="nl-NL" dirty="0" err="1" smtClean="0"/>
              <a:t>zijt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 smtClean="0"/>
              <a:t/>
            </a:r>
            <a:br>
              <a:rPr lang="nl-NL" sz="4400" dirty="0" smtClean="0"/>
            </a:br>
            <a:endParaRPr lang="nl-NL" sz="4400" dirty="0"/>
          </a:p>
        </p:txBody>
      </p:sp>
      <p:sp>
        <p:nvSpPr>
          <p:cNvPr id="5" name="Tekstvak 4"/>
          <p:cNvSpPr txBox="1"/>
          <p:nvPr/>
        </p:nvSpPr>
        <p:spPr>
          <a:xfrm>
            <a:off x="1371600" y="20574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/>
              <a:t>O Heer die onze Vader </a:t>
            </a:r>
            <a:r>
              <a:rPr lang="nl-NL" sz="4000" dirty="0" err="1" smtClean="0"/>
              <a:t>zijt</a:t>
            </a:r>
            <a:r>
              <a:rPr lang="nl-NL" sz="4000" dirty="0" smtClean="0"/>
              <a:t>,		</a:t>
            </a:r>
          </a:p>
          <a:p>
            <a:pPr algn="ctr"/>
            <a:r>
              <a:rPr lang="nl-NL" sz="4000" dirty="0" smtClean="0"/>
              <a:t>	vergeef ons onze schuld.	</a:t>
            </a:r>
          </a:p>
          <a:p>
            <a:pPr algn="ctr"/>
            <a:r>
              <a:rPr lang="nl-NL" sz="4000" dirty="0" smtClean="0"/>
              <a:t>	Wijs ons de weg der zaligheid,	</a:t>
            </a:r>
          </a:p>
          <a:p>
            <a:pPr algn="ctr"/>
            <a:r>
              <a:rPr lang="nl-NL" sz="4000" dirty="0" smtClean="0"/>
              <a:t>	en laat ons hart, door U geleid,	</a:t>
            </a:r>
          </a:p>
          <a:p>
            <a:pPr algn="ctr"/>
            <a:r>
              <a:rPr lang="nl-NL" sz="4000" dirty="0" smtClean="0"/>
              <a:t>	met liefde zijn vervuld.</a:t>
            </a:r>
            <a:r>
              <a:rPr lang="nl-NL" sz="3600" dirty="0" smtClean="0"/>
              <a:t>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167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09600" y="8382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/>
              <a:t>Leg Heer uw stille dauw van rust		</a:t>
            </a:r>
          </a:p>
          <a:p>
            <a:pPr algn="ctr"/>
            <a:r>
              <a:rPr lang="nl-NL" sz="4000" dirty="0" smtClean="0"/>
              <a:t>	op onze duisternis.	</a:t>
            </a:r>
          </a:p>
          <a:p>
            <a:pPr algn="ctr"/>
            <a:r>
              <a:rPr lang="nl-NL" sz="4000" dirty="0" smtClean="0"/>
              <a:t>	Neem van ons hart de vrees, de lust,	</a:t>
            </a:r>
          </a:p>
          <a:p>
            <a:pPr algn="ctr"/>
            <a:r>
              <a:rPr lang="nl-NL" sz="4000" dirty="0" smtClean="0"/>
              <a:t>	en maak ons innerlijk bewust	</a:t>
            </a:r>
          </a:p>
          <a:p>
            <a:pPr algn="ctr"/>
            <a:r>
              <a:rPr lang="nl-NL" sz="4000" dirty="0" smtClean="0"/>
              <a:t>	hoe schoon uw vrede is.</a:t>
            </a:r>
            <a:r>
              <a:rPr lang="nl-NL" dirty="0" smtClean="0"/>
              <a:t>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853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85800" y="15240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Dat ons geen drift en pijn verblindt,</a:t>
            </a:r>
            <a:r>
              <a:rPr lang="nl-NL" sz="3600" dirty="0" smtClean="0"/>
              <a:t>	geen </a:t>
            </a:r>
            <a:r>
              <a:rPr lang="nl-NL" sz="3600" dirty="0" smtClean="0"/>
              <a:t>hartstocht ons verwart.	</a:t>
            </a:r>
          </a:p>
          <a:p>
            <a:r>
              <a:rPr lang="nl-NL" sz="3600" dirty="0" smtClean="0"/>
              <a:t>	Maak Gij ons rein en welgezind,	</a:t>
            </a:r>
          </a:p>
          <a:p>
            <a:r>
              <a:rPr lang="nl-NL" sz="3600" dirty="0" smtClean="0"/>
              <a:t>	en spreek tot ons in vuur en wind,	</a:t>
            </a:r>
          </a:p>
          <a:p>
            <a:r>
              <a:rPr lang="nl-NL" sz="3600" dirty="0" smtClean="0"/>
              <a:t>	</a:t>
            </a:r>
            <a:r>
              <a:rPr lang="nl-NL" sz="3600" dirty="0" err="1" smtClean="0"/>
              <a:t>o</a:t>
            </a:r>
            <a:r>
              <a:rPr lang="nl-NL" sz="3600" dirty="0" smtClean="0"/>
              <a:t> stille stem in '</a:t>
            </a:r>
            <a:r>
              <a:rPr lang="nl-NL" sz="3600" dirty="0" err="1" smtClean="0"/>
              <a:t>t</a:t>
            </a:r>
            <a:r>
              <a:rPr lang="nl-NL" sz="3600" dirty="0" smtClean="0"/>
              <a:t> hart.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38067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637</Words>
  <Application>Microsoft Macintosh PowerPoint</Application>
  <PresentationFormat>Diavoorstelling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Welkom</vt:lpstr>
      <vt:lpstr>Zingen: Opwekking 277 Machtig God, sterke rots</vt:lpstr>
      <vt:lpstr>Dia 3</vt:lpstr>
      <vt:lpstr> Votum &amp; Groet</vt:lpstr>
      <vt:lpstr>Gebed</vt:lpstr>
      <vt:lpstr>Lezen:  Hebreeen 12: 102 2 Kor. 3: 7-18   </vt:lpstr>
      <vt:lpstr>Gezang 463 O Heer die onze Vader zijt </vt:lpstr>
      <vt:lpstr>Dia 8</vt:lpstr>
      <vt:lpstr>Dia 9</vt:lpstr>
      <vt:lpstr>Preek:  Zie Jezus….</vt:lpstr>
      <vt:lpstr>Zingen: ELB 299  Welk een vriend is onze Jezus </vt:lpstr>
      <vt:lpstr>Dia 12</vt:lpstr>
      <vt:lpstr>Dia 13</vt:lpstr>
      <vt:lpstr>Dankgebed</vt:lpstr>
      <vt:lpstr>Collecte</vt:lpstr>
      <vt:lpstr>Zingen gezang 393</vt:lpstr>
      <vt:lpstr>Dia 17</vt:lpstr>
      <vt:lpstr>Dia 18</vt:lpstr>
      <vt:lpstr>Zegen</vt:lpstr>
      <vt:lpstr>Tot Ziens! Fijne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Koop Kamminga</dc:creator>
  <cp:lastModifiedBy>Gert Hutten</cp:lastModifiedBy>
  <cp:revision>6</cp:revision>
  <dcterms:created xsi:type="dcterms:W3CDTF">2018-03-16T14:24:15Z</dcterms:created>
  <dcterms:modified xsi:type="dcterms:W3CDTF">2018-03-16T14:52:27Z</dcterms:modified>
</cp:coreProperties>
</file>