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11"/>
  </p:handoutMasterIdLst>
  <p:sldIdLst>
    <p:sldId id="288" r:id="rId2"/>
    <p:sldId id="292" r:id="rId3"/>
    <p:sldId id="289" r:id="rId4"/>
    <p:sldId id="280" r:id="rId5"/>
    <p:sldId id="290" r:id="rId6"/>
    <p:sldId id="293" r:id="rId7"/>
    <p:sldId id="294" r:id="rId8"/>
    <p:sldId id="295" r:id="rId9"/>
    <p:sldId id="296" r:id="rId10"/>
  </p:sldIdLst>
  <p:sldSz cx="9144000" cy="6858000" type="screen4x3"/>
  <p:notesSz cx="6877050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E8D90-43F4-4E2F-B23D-28FD2EF113F1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B934A-AE30-4D71-974E-1FCE3D795D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59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56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33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53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25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86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43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46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45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1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0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2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9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8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04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05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31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EC96-FCCF-4BBB-899A-D76F0D64D4BE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2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nl/url?sa=i&amp;rct=j&amp;q=&amp;esrc=s&amp;source=images&amp;cd=&amp;cad=rja&amp;uact=8&amp;ved=0ahUKEwiIjrzHr9zZAhWEyqQKHd14Bs4QjRwIBg&amp;url=https%3A%2F%2Fwww.omroepgelderland.nl%2Fnieuws%2F2304774%2FWoensdag-mogelijk-schaatsen-op-natuurijs-in-Arnhem&amp;psig=AOvVaw2FfdX07hK77jBRcvHagcgf&amp;ust=152058627875818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nl/url?sa=i&amp;rct=j&amp;q=&amp;esrc=s&amp;source=images&amp;cd=&amp;cad=rja&amp;uact=8&amp;ved=0ahUKEwjwrN-osdzZAhVO66QKHb3ZB-0QjRwIBg&amp;url=http%3A%2F%2Fschrijver-janvermeer.nl%2Fles-3-bid-als-paulus%2F&amp;psig=AOvVaw3y13nUuLYEUAGQ2eG8s2BW&amp;ust=152058674493448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nl/url?sa=i&amp;rct=j&amp;q=&amp;esrc=s&amp;source=images&amp;cd=&amp;cad=rja&amp;uact=8&amp;ved=0ahUKEwi18pLVzdzZAhVP_aQKHf3MBt8QjRwIBg&amp;url=http%3A%2F%2Fdoverujem-a-verim-vianoce.blogspot.com%2F2017%2F11%2Fprides-k-pramenu-uvidis-svetlo.html&amp;psig=AOvVaw0NowxCdFJbzofo9SKnnE_9&amp;ust=152059384827380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b="1" dirty="0" smtClean="0"/>
              <a:t>Lopen op het water</a:t>
            </a:r>
            <a:endParaRPr lang="nl-NL" sz="4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523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schaatsen arnhem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456" y="2387243"/>
            <a:ext cx="5400338" cy="303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25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Jezus stuurt iedereen weg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1437" y="1905001"/>
            <a:ext cx="7432964" cy="40062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pic>
        <p:nvPicPr>
          <p:cNvPr id="2052" name="Picture 4" descr="Afbeeldingsresultaat voor jezus bi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960" y="2348345"/>
            <a:ext cx="5903032" cy="327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05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In de storm komt Jezus voorbij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1437" y="1905001"/>
            <a:ext cx="7432964" cy="40062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580" y="2296391"/>
            <a:ext cx="5600186" cy="373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32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58165" y="624111"/>
            <a:ext cx="6589199" cy="1280890"/>
          </a:xfrm>
        </p:spPr>
        <p:txBody>
          <a:bodyPr/>
          <a:lstStyle/>
          <a:p>
            <a:r>
              <a:rPr lang="nl-NL" b="1" dirty="0" smtClean="0"/>
              <a:t>Petrus wil naar Jezus toe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1437" y="1905001"/>
            <a:ext cx="7432964" cy="40062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2936073" y="6425872"/>
            <a:ext cx="8036727" cy="650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sz="3200" dirty="0"/>
          </a:p>
        </p:txBody>
      </p:sp>
      <p:sp>
        <p:nvSpPr>
          <p:cNvPr id="5" name="Tekstvak 4"/>
          <p:cNvSpPr txBox="1"/>
          <p:nvPr/>
        </p:nvSpPr>
        <p:spPr>
          <a:xfrm>
            <a:off x="1620983" y="2161309"/>
            <a:ext cx="63800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600" dirty="0" smtClean="0"/>
          </a:p>
          <a:p>
            <a:r>
              <a:rPr lang="nl-NL" sz="3600" dirty="0" smtClean="0"/>
              <a:t>Hoe zie jij Jezus?</a:t>
            </a:r>
          </a:p>
          <a:p>
            <a:r>
              <a:rPr lang="nl-NL" sz="3600" dirty="0" smtClean="0"/>
              <a:t>Hou jij van Jezus?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9588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En zet een stap uit de boot</a:t>
            </a:r>
            <a:endParaRPr lang="nl-NL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2936073" y="6425872"/>
            <a:ext cx="8036727" cy="650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sz="3200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264" y="1568287"/>
            <a:ext cx="3361283" cy="4998190"/>
          </a:xfrm>
        </p:spPr>
      </p:pic>
    </p:spTree>
    <p:extLst>
      <p:ext uri="{BB962C8B-B14F-4D97-AF65-F5344CB8AC3E}">
        <p14:creationId xmlns:p14="http://schemas.microsoft.com/office/powerpoint/2010/main" val="323755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6934200" cy="1280890"/>
          </a:xfrm>
        </p:spPr>
        <p:txBody>
          <a:bodyPr/>
          <a:lstStyle/>
          <a:p>
            <a:r>
              <a:rPr lang="nl-NL" b="1" dirty="0" smtClean="0"/>
              <a:t>En dan… zakt hij in twijfel weg</a:t>
            </a:r>
            <a:endParaRPr lang="nl-NL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2936073" y="6425872"/>
            <a:ext cx="8036727" cy="650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 smtClean="0"/>
              <a:t>Twijfel: twee - kanten</a:t>
            </a:r>
          </a:p>
          <a:p>
            <a:pPr marL="0" indent="0">
              <a:buNone/>
            </a:pPr>
            <a:endParaRPr lang="nl-NL" sz="4400" dirty="0" smtClean="0"/>
          </a:p>
          <a:p>
            <a:pPr marL="0" indent="0">
              <a:buNone/>
            </a:pPr>
            <a:r>
              <a:rPr lang="nl-NL" sz="3600" dirty="0" smtClean="0"/>
              <a:t>Stelling: Twijfel is wegkijken van Jezus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64733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6934200" cy="1280890"/>
          </a:xfrm>
        </p:spPr>
        <p:txBody>
          <a:bodyPr/>
          <a:lstStyle/>
          <a:p>
            <a:r>
              <a:rPr lang="nl-NL" b="1" dirty="0" smtClean="0"/>
              <a:t>Maar hij schreeuwt op hulp</a:t>
            </a:r>
            <a:endParaRPr lang="nl-NL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2936073" y="6425872"/>
            <a:ext cx="8036727" cy="650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sz="3200" dirty="0"/>
          </a:p>
        </p:txBody>
      </p:sp>
      <p:pic>
        <p:nvPicPr>
          <p:cNvPr id="5122" name="Picture 2" descr="Gerelateerde afbeeldin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464" y="2099962"/>
            <a:ext cx="6465338" cy="339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93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3946" y="624110"/>
            <a:ext cx="7710054" cy="1280890"/>
          </a:xfrm>
        </p:spPr>
        <p:txBody>
          <a:bodyPr/>
          <a:lstStyle/>
          <a:p>
            <a:r>
              <a:rPr lang="nl-NL" b="1" dirty="0" smtClean="0"/>
              <a:t>En Jezus, de Zoon van God, redt!</a:t>
            </a:r>
            <a:endParaRPr lang="nl-NL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2936073" y="6425872"/>
            <a:ext cx="8036727" cy="650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35183" y="1905000"/>
            <a:ext cx="7599218" cy="4520872"/>
          </a:xfrm>
        </p:spPr>
        <p:txBody>
          <a:bodyPr>
            <a:normAutofit lnSpcReduction="10000"/>
          </a:bodyPr>
          <a:lstStyle/>
          <a:p>
            <a:r>
              <a:rPr lang="nl-NL" sz="3500" dirty="0" smtClean="0"/>
              <a:t>“Die gast kan alles”</a:t>
            </a:r>
          </a:p>
          <a:p>
            <a:r>
              <a:rPr lang="nl-NL" sz="3500" dirty="0" smtClean="0"/>
              <a:t>“Jezus is te vertrouwen en heel machtig”</a:t>
            </a:r>
          </a:p>
          <a:p>
            <a:r>
              <a:rPr lang="nl-NL" sz="3500" dirty="0" smtClean="0"/>
              <a:t>“Jezus is geen God van afstand. Hij gaat dwars door onze twijfels heen”</a:t>
            </a:r>
          </a:p>
          <a:p>
            <a:r>
              <a:rPr lang="nl-NL" sz="3500" dirty="0" smtClean="0"/>
              <a:t>“Jezus is er altijd voor je en zal je helpen, ook als je bang bent.”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072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4841</TotalTime>
  <Words>120</Words>
  <Application>Microsoft Office PowerPoint</Application>
  <PresentationFormat>Diavoorstelling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Sliert</vt:lpstr>
      <vt:lpstr>Lopen op het water</vt:lpstr>
      <vt:lpstr>PowerPoint-presentatie</vt:lpstr>
      <vt:lpstr>Jezus stuurt iedereen weg</vt:lpstr>
      <vt:lpstr>In de storm komt Jezus voorbij</vt:lpstr>
      <vt:lpstr>Petrus wil naar Jezus toe</vt:lpstr>
      <vt:lpstr>En zet een stap uit de boot</vt:lpstr>
      <vt:lpstr>En dan… zakt hij in twijfel weg</vt:lpstr>
      <vt:lpstr>Maar hij schreeuwt op hulp</vt:lpstr>
      <vt:lpstr>En Jezus, de Zoon van God, redt!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57</cp:revision>
  <cp:lastPrinted>2018-01-05T09:16:45Z</cp:lastPrinted>
  <dcterms:created xsi:type="dcterms:W3CDTF">2015-09-02T12:34:09Z</dcterms:created>
  <dcterms:modified xsi:type="dcterms:W3CDTF">2018-03-08T11:45:42Z</dcterms:modified>
</cp:coreProperties>
</file>