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13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87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91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334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26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620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96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48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92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63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64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59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F698B-AF58-4BE7-97F7-7CC3FEFA7F4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82A9B-A7AF-48F0-88F9-B52D80629B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352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302910" y="4848459"/>
            <a:ext cx="4912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i="1" dirty="0" smtClean="0"/>
              <a:t>‘</a:t>
            </a:r>
            <a:r>
              <a:rPr lang="nl-NL" sz="3200" dirty="0" smtClean="0"/>
              <a:t>God wil niet met mij zijn’</a:t>
            </a:r>
            <a:endParaRPr lang="nl-NL" sz="3200" dirty="0" smtClean="0"/>
          </a:p>
          <a:p>
            <a:pPr algn="r"/>
            <a:r>
              <a:rPr lang="nl-NL" sz="1600" dirty="0" smtClean="0"/>
              <a:t>Moeder Teresa</a:t>
            </a:r>
            <a:endParaRPr lang="nl-NL" sz="1600" dirty="0"/>
          </a:p>
        </p:txBody>
      </p:sp>
      <p:pic>
        <p:nvPicPr>
          <p:cNvPr id="1028" name="Picture 4" descr="Image result for mother teres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0"/>
          <a:stretch/>
        </p:blipFill>
        <p:spPr bwMode="auto">
          <a:xfrm>
            <a:off x="2291077" y="980728"/>
            <a:ext cx="4924822" cy="354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4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195736" y="1556792"/>
            <a:ext cx="61926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Mijn God, mijn God,</a:t>
            </a:r>
          </a:p>
          <a:p>
            <a:r>
              <a:rPr lang="nl-NL" sz="3200" dirty="0"/>
              <a:t>waarom hebt U mij verlaten?</a:t>
            </a:r>
          </a:p>
          <a:p>
            <a:r>
              <a:rPr lang="nl-NL" sz="3200" dirty="0"/>
              <a:t>U blijft ver weg en redt mij niet,</a:t>
            </a:r>
          </a:p>
          <a:p>
            <a:r>
              <a:rPr lang="nl-NL" sz="3200" dirty="0"/>
              <a:t>ook </a:t>
            </a:r>
            <a:r>
              <a:rPr lang="nl-NL" sz="3200" dirty="0" smtClean="0"/>
              <a:t>al </a:t>
            </a:r>
            <a:r>
              <a:rPr lang="nl-NL" sz="3200" dirty="0"/>
              <a:t>schreeuw ik het uit.</a:t>
            </a:r>
          </a:p>
          <a:p>
            <a:r>
              <a:rPr lang="nl-NL" sz="3200" dirty="0"/>
              <a:t>‘Mijn God!’ roep ik</a:t>
            </a:r>
          </a:p>
          <a:p>
            <a:r>
              <a:rPr lang="nl-NL" sz="3200" dirty="0"/>
              <a:t>overdag en U antwoordt niet,</a:t>
            </a:r>
          </a:p>
          <a:p>
            <a:r>
              <a:rPr lang="nl-NL" sz="3200" dirty="0"/>
              <a:t>’s nachts, en ik vind geen rust</a:t>
            </a:r>
            <a:r>
              <a:rPr lang="nl-NL" sz="3200" dirty="0" smtClean="0"/>
              <a:t>.</a:t>
            </a:r>
          </a:p>
          <a:p>
            <a:pPr algn="r"/>
            <a:r>
              <a:rPr lang="nl-NL" sz="1600" dirty="0" smtClean="0"/>
              <a:t>Psalm 22,2-3</a:t>
            </a:r>
          </a:p>
          <a:p>
            <a:endParaRPr lang="nl-NL" sz="2400" dirty="0" smtClean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6233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55776" y="4797152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God verlaat ons niet</a:t>
            </a:r>
            <a:endParaRPr lang="nl-NL" sz="4000" i="1" dirty="0"/>
          </a:p>
        </p:txBody>
      </p:sp>
      <p:pic>
        <p:nvPicPr>
          <p:cNvPr id="2050" name="Picture 2" descr="Image result for drie uren duistern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92" y="260648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4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724128" y="2636912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‘Een klacht tot God is een lofzang vanuit de diepte’ </a:t>
            </a:r>
            <a:endParaRPr lang="nl-NL" sz="2400" dirty="0"/>
          </a:p>
        </p:txBody>
      </p:sp>
      <p:pic>
        <p:nvPicPr>
          <p:cNvPr id="3076" name="Picture 4" descr="Image result for in de p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89382"/>
            <a:ext cx="5184576" cy="389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4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83768" y="5157192"/>
            <a:ext cx="4270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God doorbreekt de stilte</a:t>
            </a:r>
            <a:endParaRPr lang="nl-NL" sz="3200" dirty="0"/>
          </a:p>
        </p:txBody>
      </p:sp>
      <p:pic>
        <p:nvPicPr>
          <p:cNvPr id="4098" name="Picture 2" descr="Image result for voetstappen in het z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043" y="669052"/>
            <a:ext cx="6421785" cy="427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4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81</Words>
  <Application>Microsoft Office PowerPoint</Application>
  <PresentationFormat>Diavoorstelling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</dc:creator>
  <cp:lastModifiedBy>Microsoft</cp:lastModifiedBy>
  <cp:revision>7</cp:revision>
  <dcterms:created xsi:type="dcterms:W3CDTF">2017-03-31T14:04:50Z</dcterms:created>
  <dcterms:modified xsi:type="dcterms:W3CDTF">2018-02-22T18:47:48Z</dcterms:modified>
</cp:coreProperties>
</file>