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7"/>
  </p:handoutMasterIdLst>
  <p:sldIdLst>
    <p:sldId id="288" r:id="rId2"/>
    <p:sldId id="289" r:id="rId3"/>
    <p:sldId id="280" r:id="rId4"/>
    <p:sldId id="290" r:id="rId5"/>
    <p:sldId id="291" r:id="rId6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nl/url?sa=i&amp;rct=j&amp;q=&amp;esrc=s&amp;source=images&amp;cd=&amp;cad=rja&amp;uact=8&amp;ved=2ahUKEwjew_G0wpbZAhXIEVAKHTfYDdoQjRx6BAgAEAY&amp;url=http%3A%2F%2Fwww.mir-illustraties.nl%2Fportfolio-illustraties%2F&amp;psig=AOvVaw0C_W8bnvtNGyIua-ZUhv4t&amp;ust=15181861789468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2ahUKEwi84reIv5bZAhXBalAKHcg2AfEQjRx6BAgAEAY&amp;url=https%3A%2F%2Fwww.ejv.be%2Fhoogmoed-nederigheid&amp;psig=AOvVaw2mnkV5EG7vTcFtry5eMGCP&amp;ust=15181851782926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iUiab3w5bZAhWEY1AKHbULAvwQjRx6BAgAEAY&amp;url=https%3A%2F%2Fleefjegeloof.blogspot.com%2F2015%2F10%2Fbreng-je-zorgen-bij-god.html&amp;psig=AOvVaw0nr4VEk-1GLBio9bkBL-sm&amp;ust=15181865039049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url?sa=i&amp;rct=j&amp;q=&amp;esrc=s&amp;source=images&amp;cd=&amp;cad=rja&amp;uact=8&amp;ved=2ahUKEwiZ6eyIx5bZAhWEEVAKHV7GCKAQjRx6BAgAEAY&amp;url=https%3A%2F%2Fwww.gloryministries.nl%2Fblog%2Fopstandingskracht%2F&amp;psig=AOvVaw0PoD0e6PbZIxm1eIJPzIRZ&amp;ust=15181870144822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Afbeeldingsresultaat voor steen op je ru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3" y="351935"/>
            <a:ext cx="6656497" cy="625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3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Wees laagmoedig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1026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127" y="1723239"/>
            <a:ext cx="4660508" cy="46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Wees laagmoedig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672936" y="2275609"/>
            <a:ext cx="67229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Buig voor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Dien een ander</a:t>
            </a:r>
          </a:p>
          <a:p>
            <a:endParaRPr lang="nl-NL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/>
              <a:t>Wees eerlijk over jezelf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373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 werp je zorgen op God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pic>
        <p:nvPicPr>
          <p:cNvPr id="3074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5" y="1693595"/>
            <a:ext cx="5909541" cy="447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7855" y="624110"/>
            <a:ext cx="6996545" cy="1280890"/>
          </a:xfrm>
        </p:spPr>
        <p:txBody>
          <a:bodyPr/>
          <a:lstStyle/>
          <a:p>
            <a:r>
              <a:rPr lang="nl-NL" b="1" dirty="0" smtClean="0"/>
              <a:t>Want Hij is de beste Verzorger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6609585" y="6273225"/>
            <a:ext cx="6722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/>
          </a:p>
        </p:txBody>
      </p:sp>
      <p:pic>
        <p:nvPicPr>
          <p:cNvPr id="4098" name="Picture 2" descr="Afbeeldingsresultaat voor opstanding jezus ste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919" y="3563420"/>
            <a:ext cx="3810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988288" y="2459423"/>
            <a:ext cx="62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De bron van </a:t>
            </a:r>
            <a:r>
              <a:rPr lang="nl-NL" sz="3200" b="1" u="sng" dirty="0" smtClean="0"/>
              <a:t>alle</a:t>
            </a:r>
            <a:r>
              <a:rPr lang="nl-NL" sz="3200" dirty="0" smtClean="0"/>
              <a:t> genade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092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4679</TotalTime>
  <Words>31</Words>
  <Application>Microsoft Office PowerPoint</Application>
  <PresentationFormat>Diavoorstelling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Sliert</vt:lpstr>
      <vt:lpstr>PowerPoint-presentatie</vt:lpstr>
      <vt:lpstr>Wees laagmoedig</vt:lpstr>
      <vt:lpstr>Wees laagmoedig</vt:lpstr>
      <vt:lpstr>En werp je zorgen op God</vt:lpstr>
      <vt:lpstr>Want Hij is de beste Verzorger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50</cp:revision>
  <cp:lastPrinted>2018-01-05T09:16:45Z</cp:lastPrinted>
  <dcterms:created xsi:type="dcterms:W3CDTF">2015-09-02T12:34:09Z</dcterms:created>
  <dcterms:modified xsi:type="dcterms:W3CDTF">2018-02-08T14:46:26Z</dcterms:modified>
</cp:coreProperties>
</file>