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13"/>
  </p:handoutMasterIdLst>
  <p:sldIdLst>
    <p:sldId id="288" r:id="rId2"/>
    <p:sldId id="280" r:id="rId3"/>
    <p:sldId id="273" r:id="rId4"/>
    <p:sldId id="289" r:id="rId5"/>
    <p:sldId id="290" r:id="rId6"/>
    <p:sldId id="291" r:id="rId7"/>
    <p:sldId id="292" r:id="rId8"/>
    <p:sldId id="294" r:id="rId9"/>
    <p:sldId id="295" r:id="rId10"/>
    <p:sldId id="296" r:id="rId11"/>
    <p:sldId id="297" r:id="rId12"/>
  </p:sldIdLst>
  <p:sldSz cx="9144000" cy="6858000" type="screen4x3"/>
  <p:notesSz cx="6877050" cy="100028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p:scale>
          <a:sx n="125" d="100"/>
          <a:sy n="125" d="100"/>
        </p:scale>
        <p:origin x="-122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9738" cy="50165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95725" y="0"/>
            <a:ext cx="2979738" cy="501650"/>
          </a:xfrm>
          <a:prstGeom prst="rect">
            <a:avLst/>
          </a:prstGeom>
        </p:spPr>
        <p:txBody>
          <a:bodyPr vert="horz" lIns="91440" tIns="45720" rIns="91440" bIns="45720" rtlCol="0"/>
          <a:lstStyle>
            <a:lvl1pPr algn="r">
              <a:defRPr sz="1200"/>
            </a:lvl1pPr>
          </a:lstStyle>
          <a:p>
            <a:fld id="{2CBE8D90-43F4-4E2F-B23D-28FD2EF113F1}" type="datetimeFigureOut">
              <a:rPr lang="nl-NL" smtClean="0"/>
              <a:t>27-1-2018</a:t>
            </a:fld>
            <a:endParaRPr lang="nl-NL"/>
          </a:p>
        </p:txBody>
      </p:sp>
      <p:sp>
        <p:nvSpPr>
          <p:cNvPr id="4" name="Tijdelijke aanduiding voor voettekst 3"/>
          <p:cNvSpPr>
            <a:spLocks noGrp="1"/>
          </p:cNvSpPr>
          <p:nvPr>
            <p:ph type="ftr" sz="quarter" idx="2"/>
          </p:nvPr>
        </p:nvSpPr>
        <p:spPr>
          <a:xfrm>
            <a:off x="0" y="9501188"/>
            <a:ext cx="2979738" cy="50165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95725" y="9501188"/>
            <a:ext cx="2979738" cy="501650"/>
          </a:xfrm>
          <a:prstGeom prst="rect">
            <a:avLst/>
          </a:prstGeom>
        </p:spPr>
        <p:txBody>
          <a:bodyPr vert="horz" lIns="91440" tIns="45720" rIns="91440" bIns="45720" rtlCol="0" anchor="b"/>
          <a:lstStyle>
            <a:lvl1pPr algn="r">
              <a:defRPr sz="1200"/>
            </a:lvl1pPr>
          </a:lstStyle>
          <a:p>
            <a:fld id="{11EB934A-AE30-4D71-974E-1FCE3D795D81}" type="slidenum">
              <a:rPr lang="nl-NL" smtClean="0"/>
              <a:t>‹nr.›</a:t>
            </a:fld>
            <a:endParaRPr lang="nl-NL"/>
          </a:p>
        </p:txBody>
      </p:sp>
    </p:spTree>
    <p:extLst>
      <p:ext uri="{BB962C8B-B14F-4D97-AF65-F5344CB8AC3E}">
        <p14:creationId xmlns:p14="http://schemas.microsoft.com/office/powerpoint/2010/main" val="15545906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311756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97133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17F53B-4E0D-4D72-A83F-0D487566A0D9}" type="slidenum">
              <a:rPr lang="nl-NL" smtClean="0"/>
              <a:t>‹nr.›</a:t>
            </a:fld>
            <a:endParaRPr lang="nl-N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9535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906258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17F53B-4E0D-4D72-A83F-0D487566A0D9}" type="slidenum">
              <a:rPr lang="nl-NL" smtClean="0"/>
              <a:t>‹nr.›</a:t>
            </a:fld>
            <a:endParaRPr lang="nl-N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2867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1602437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3911463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140345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400612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FE9EC96-FCCF-4BBB-899A-D76F0D64D4BE}" type="datetimeFigureOut">
              <a:rPr lang="nl-NL" smtClean="0"/>
              <a:t>27-1-2018</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341901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6392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FE9EC96-FCCF-4BBB-899A-D76F0D64D4BE}" type="datetimeFigureOut">
              <a:rPr lang="nl-NL" smtClean="0"/>
              <a:t>27-1-2018</a:t>
            </a:fld>
            <a:endParaRPr lang="nl-NL"/>
          </a:p>
        </p:txBody>
      </p:sp>
      <p:sp>
        <p:nvSpPr>
          <p:cNvPr id="8" name="Footer Placeholder 7"/>
          <p:cNvSpPr>
            <a:spLocks noGrp="1"/>
          </p:cNvSpPr>
          <p:nvPr>
            <p:ph type="ftr" sz="quarter" idx="11"/>
          </p:nvPr>
        </p:nvSpPr>
        <p:spPr/>
        <p:txBody>
          <a:bodyPr/>
          <a:lstStyle/>
          <a:p>
            <a:endParaRPr lang="nl-N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19079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FE9EC96-FCCF-4BBB-899A-D76F0D64D4BE}" type="datetimeFigureOut">
              <a:rPr lang="nl-NL" smtClean="0"/>
              <a:t>27-1-2018</a:t>
            </a:fld>
            <a:endParaRPr lang="nl-NL"/>
          </a:p>
        </p:txBody>
      </p:sp>
      <p:sp>
        <p:nvSpPr>
          <p:cNvPr id="4" name="Footer Placeholder 3"/>
          <p:cNvSpPr>
            <a:spLocks noGrp="1"/>
          </p:cNvSpPr>
          <p:nvPr>
            <p:ph type="ftr" sz="quarter" idx="11"/>
          </p:nvPr>
        </p:nvSpPr>
        <p:spPr/>
        <p:txBody>
          <a:bodyPr/>
          <a:lstStyle/>
          <a:p>
            <a:endParaRPr lang="nl-N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58087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C96-FCCF-4BBB-899A-D76F0D64D4BE}" type="datetimeFigureOut">
              <a:rPr lang="nl-NL" smtClean="0"/>
              <a:t>27-1-2018</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86604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186405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FE9EC96-FCCF-4BBB-899A-D76F0D64D4BE}" type="datetimeFigureOut">
              <a:rPr lang="nl-NL" smtClean="0"/>
              <a:t>27-1-2018</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17F53B-4E0D-4D72-A83F-0D487566A0D9}" type="slidenum">
              <a:rPr lang="nl-NL" smtClean="0"/>
              <a:t>‹nr.›</a:t>
            </a:fld>
            <a:endParaRPr lang="nl-NL"/>
          </a:p>
        </p:txBody>
      </p:sp>
    </p:spTree>
    <p:extLst>
      <p:ext uri="{BB962C8B-B14F-4D97-AF65-F5344CB8AC3E}">
        <p14:creationId xmlns:p14="http://schemas.microsoft.com/office/powerpoint/2010/main" val="426831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FE9EC96-FCCF-4BBB-899A-D76F0D64D4BE}" type="datetimeFigureOut">
              <a:rPr lang="nl-NL" smtClean="0"/>
              <a:t>27-1-2018</a:t>
            </a:fld>
            <a:endParaRPr lang="nl-N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117F53B-4E0D-4D72-A83F-0D487566A0D9}" type="slidenum">
              <a:rPr lang="nl-NL" smtClean="0"/>
              <a:t>‹nr.›</a:t>
            </a:fld>
            <a:endParaRPr lang="nl-NL"/>
          </a:p>
        </p:txBody>
      </p:sp>
    </p:spTree>
    <p:extLst>
      <p:ext uri="{BB962C8B-B14F-4D97-AF65-F5344CB8AC3E}">
        <p14:creationId xmlns:p14="http://schemas.microsoft.com/office/powerpoint/2010/main" val="9882733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nl/url?sa=i&amp;rct=j&amp;q=&amp;esrc=s&amp;source=images&amp;cd=&amp;cad=rja&amp;uact=8&amp;ved=0ahUKEwjGhpCE4O3YAhXJZlAKHdyIDvAQjRwIBw&amp;url=http://lifehacking.nl/productiviteit-tips/de-beste-tips-voor-je-goede-voornemens/&amp;psig=AOvVaw3TpQYN9R7Tz1zKXQ4eNR1F&amp;ust=151678533181667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nl/url?sa=i&amp;rct=j&amp;q=&amp;esrc=s&amp;source=images&amp;cd=&amp;cad=rja&amp;uact=8&amp;ved=0ahUKEwjk6_Gr6e3YAhXGI1AKHaJ0BoUQjRwIBw&amp;url=https://depositphotos.com/30942603/stock-photo-christian-child-thanking-god-boy.html&amp;psig=AOvVaw08GfkXooT8Jlq9FxbYmFph&amp;ust=151678785063628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nl/url?sa=i&amp;rct=j&amp;q=&amp;esrc=s&amp;source=images&amp;cd=&amp;cad=rja&amp;uact=8&amp;ved=0ahUKEwiSqLj86-3YAhUDK1AKHXH3Bm8QjRwIBw&amp;url=https://www.mijnkerk.nl/infoblogs/over-de-heilige-geest&amp;psig=AOvVaw1MZp3wsq84gZgj4V0yoTJG&amp;ust=151678841179373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nl/url?sa=i&amp;rct=j&amp;q=&amp;esrc=s&amp;source=images&amp;cd=&amp;cad=rja&amp;uact=8&amp;ved=0ahUKEwiYv-mQ4-3YAhXFmLQKHb2HBf0QjRwIBw&amp;url=http://www.overvloeiendegenade.nl/artikelenheindehaan2/genadeknipoogjes443.html&amp;psig=AOvVaw1abihHRB4bP2dpweRHdP70&amp;ust=151678609520539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nl/url?sa=i&amp;rct=j&amp;q=&amp;esrc=s&amp;source=images&amp;cd=&amp;ved=0ahUKEwi3o7-15u3YAhVNaVAKHRVvAHUQjRwIBw&amp;url=http://slideplayer.nl/slide/2085020/&amp;psig=AOvVaw2RiLZkhPJf0RhMy84MW62T&amp;ust=151678704036719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1026" name="Picture 2" descr="Afbeeldingsresultaat voor goede voornemens">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43100" y="2429981"/>
            <a:ext cx="6591300" cy="318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23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2. Wat we kunnen</a:t>
            </a:r>
            <a:endParaRPr lang="nl-NL" b="1" dirty="0"/>
          </a:p>
        </p:txBody>
      </p:sp>
      <p:sp>
        <p:nvSpPr>
          <p:cNvPr id="3" name="Tijdelijke aanduiding voor inhoud 2"/>
          <p:cNvSpPr>
            <a:spLocks noGrp="1"/>
          </p:cNvSpPr>
          <p:nvPr>
            <p:ph idx="1"/>
          </p:nvPr>
        </p:nvSpPr>
        <p:spPr>
          <a:xfrm>
            <a:off x="1101437" y="1905001"/>
            <a:ext cx="3938154" cy="1836359"/>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1569660"/>
          </a:xfrm>
          <a:prstGeom prst="rect">
            <a:avLst/>
          </a:prstGeom>
          <a:noFill/>
        </p:spPr>
        <p:txBody>
          <a:bodyPr wrap="square" rtlCol="0">
            <a:spAutoFit/>
          </a:bodyPr>
          <a:lstStyle/>
          <a:p>
            <a:pPr marL="285750" indent="-285750">
              <a:buFont typeface="Arial" panose="020B0604020202020204" pitchFamily="34" charset="0"/>
              <a:buChar char="•"/>
            </a:pPr>
            <a:r>
              <a:rPr lang="nl-NL" sz="3200" dirty="0" smtClean="0"/>
              <a:t>Naar de ander</a:t>
            </a:r>
          </a:p>
          <a:p>
            <a:pPr marL="285750" indent="-285750">
              <a:buFont typeface="Arial" panose="020B0604020202020204" pitchFamily="34" charset="0"/>
              <a:buChar char="•"/>
            </a:pPr>
            <a:r>
              <a:rPr lang="nl-NL" sz="3200" dirty="0" smtClean="0"/>
              <a:t>Naar jezelf</a:t>
            </a:r>
          </a:p>
          <a:p>
            <a:pPr marL="285750" indent="-285750">
              <a:buFont typeface="Arial" panose="020B0604020202020204" pitchFamily="34" charset="0"/>
              <a:buChar char="•"/>
            </a:pPr>
            <a:r>
              <a:rPr lang="nl-NL" sz="3200" dirty="0" smtClean="0"/>
              <a:t>Naar God</a:t>
            </a:r>
            <a:endParaRPr lang="nl-NL" sz="3200" dirty="0"/>
          </a:p>
        </p:txBody>
      </p:sp>
      <p:pic>
        <p:nvPicPr>
          <p:cNvPr id="6146" name="Picture 2" descr="Gerelateerde afbeeldi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1200" y="3304942"/>
            <a:ext cx="3952188" cy="2958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908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smtClean="0"/>
              <a:t>3. En </a:t>
            </a:r>
            <a:r>
              <a:rPr lang="nl-NL" b="1" dirty="0" smtClean="0"/>
              <a:t>er is meer…</a:t>
            </a:r>
            <a:endParaRPr lang="nl-NL" b="1" dirty="0"/>
          </a:p>
        </p:txBody>
      </p:sp>
      <p:pic>
        <p:nvPicPr>
          <p:cNvPr id="7170" name="Picture 2" descr="Afbeeldingsresultaat voor geest vuur">
            <a:hlinkClick r:id="rId2"/>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2266854"/>
            <a:ext cx="5111750" cy="3407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61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Genesis 1:1-3</a:t>
            </a:r>
            <a:endParaRPr lang="nl-NL" b="1" dirty="0"/>
          </a:p>
        </p:txBody>
      </p:sp>
      <p:sp>
        <p:nvSpPr>
          <p:cNvPr id="3" name="Tijdelijke aanduiding voor inhoud 2"/>
          <p:cNvSpPr>
            <a:spLocks noGrp="1"/>
          </p:cNvSpPr>
          <p:nvPr>
            <p:ph idx="1"/>
          </p:nvPr>
        </p:nvSpPr>
        <p:spPr>
          <a:xfrm>
            <a:off x="1101437" y="1905001"/>
            <a:ext cx="7432964"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4308872"/>
          </a:xfrm>
          <a:prstGeom prst="rect">
            <a:avLst/>
          </a:prstGeom>
          <a:noFill/>
        </p:spPr>
        <p:txBody>
          <a:bodyPr wrap="square" rtlCol="0">
            <a:spAutoFit/>
          </a:bodyPr>
          <a:lstStyle/>
          <a:p>
            <a:pPr algn="just"/>
            <a:r>
              <a:rPr lang="nl-NL" sz="3200" dirty="0" smtClean="0"/>
              <a:t>“In </a:t>
            </a:r>
            <a:r>
              <a:rPr lang="nl-NL" sz="3200" dirty="0"/>
              <a:t>het begin schiep God de hemel en de aarde. </a:t>
            </a:r>
            <a:r>
              <a:rPr lang="nl-NL" sz="3200" dirty="0" smtClean="0"/>
              <a:t>De </a:t>
            </a:r>
            <a:r>
              <a:rPr lang="nl-NL" sz="3200" dirty="0"/>
              <a:t>aarde was nog woest en doods, en duisternis lag over de </a:t>
            </a:r>
            <a:r>
              <a:rPr lang="nl-NL" sz="3200" dirty="0" err="1"/>
              <a:t>oervloed</a:t>
            </a:r>
            <a:r>
              <a:rPr lang="nl-NL" sz="3200" dirty="0"/>
              <a:t>, maar Gods geest zweefde over het water.</a:t>
            </a:r>
          </a:p>
          <a:p>
            <a:pPr algn="just"/>
            <a:r>
              <a:rPr lang="nl-NL" sz="3200" dirty="0" smtClean="0"/>
              <a:t>God </a:t>
            </a:r>
            <a:r>
              <a:rPr lang="nl-NL" sz="3200" dirty="0"/>
              <a:t>zei: ‘Er moet licht komen,’ en er was licht</a:t>
            </a:r>
            <a:r>
              <a:rPr lang="nl-NL" sz="3200" dirty="0" smtClean="0"/>
              <a:t>.”</a:t>
            </a:r>
            <a:endParaRPr lang="nl-NL" sz="3200" dirty="0"/>
          </a:p>
          <a:p>
            <a:endParaRPr lang="nl-NL" dirty="0"/>
          </a:p>
        </p:txBody>
      </p:sp>
    </p:spTree>
    <p:extLst>
      <p:ext uri="{BB962C8B-B14F-4D97-AF65-F5344CB8AC3E}">
        <p14:creationId xmlns:p14="http://schemas.microsoft.com/office/powerpoint/2010/main" val="113732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8245" y="624110"/>
            <a:ext cx="6986155" cy="1280890"/>
          </a:xfrm>
        </p:spPr>
        <p:txBody>
          <a:bodyPr/>
          <a:lstStyle/>
          <a:p>
            <a:r>
              <a:rPr lang="nl-NL" b="1" dirty="0" smtClean="0"/>
              <a:t>1. Hoe het niet moet</a:t>
            </a:r>
            <a:endParaRPr lang="nl-NL" b="1" dirty="0"/>
          </a:p>
        </p:txBody>
      </p:sp>
      <p:sp>
        <p:nvSpPr>
          <p:cNvPr id="5" name="Tijdelijke aanduiding voor inhoud 4"/>
          <p:cNvSpPr>
            <a:spLocks noGrp="1"/>
          </p:cNvSpPr>
          <p:nvPr>
            <p:ph idx="1"/>
          </p:nvPr>
        </p:nvSpPr>
        <p:spPr>
          <a:xfrm>
            <a:off x="1205346" y="5351319"/>
            <a:ext cx="7712128" cy="1003711"/>
          </a:xfrm>
        </p:spPr>
        <p:txBody>
          <a:bodyPr>
            <a:normAutofit fontScale="77500" lnSpcReduction="20000"/>
          </a:bodyPr>
          <a:lstStyle/>
          <a:p>
            <a:pPr marL="0" indent="0">
              <a:buNone/>
            </a:pPr>
            <a:endParaRPr lang="nl-NL" sz="2800" dirty="0" smtClean="0"/>
          </a:p>
          <a:p>
            <a:pPr marL="0" indent="0">
              <a:buNone/>
            </a:pPr>
            <a:r>
              <a:rPr lang="nl-NL" sz="3500" dirty="0" smtClean="0"/>
              <a:t>Gij zult geen kwaad spreken over uw naaste</a:t>
            </a:r>
            <a:endParaRPr lang="nl-NL" sz="3500" dirty="0"/>
          </a:p>
        </p:txBody>
      </p:sp>
      <p:pic>
        <p:nvPicPr>
          <p:cNvPr id="2052" name="Picture 4" descr="Afbeeldingsresultaat voor zwij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8675" y="1607994"/>
            <a:ext cx="51149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918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Johannes 15: 9-17</a:t>
            </a:r>
            <a:endParaRPr lang="nl-NL" b="1" dirty="0"/>
          </a:p>
        </p:txBody>
      </p:sp>
      <p:sp>
        <p:nvSpPr>
          <p:cNvPr id="3" name="Tijdelijke aanduiding voor inhoud 2"/>
          <p:cNvSpPr>
            <a:spLocks noGrp="1"/>
          </p:cNvSpPr>
          <p:nvPr>
            <p:ph idx="1"/>
          </p:nvPr>
        </p:nvSpPr>
        <p:spPr>
          <a:xfrm>
            <a:off x="1101437" y="1905001"/>
            <a:ext cx="7432964"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3539430"/>
          </a:xfrm>
          <a:prstGeom prst="rect">
            <a:avLst/>
          </a:prstGeom>
          <a:noFill/>
        </p:spPr>
        <p:txBody>
          <a:bodyPr wrap="square" rtlCol="0">
            <a:spAutoFit/>
          </a:bodyPr>
          <a:lstStyle/>
          <a:p>
            <a:pPr algn="just"/>
            <a:r>
              <a:rPr lang="nl-NL" sz="3200" dirty="0" smtClean="0"/>
              <a:t>“</a:t>
            </a:r>
            <a:r>
              <a:rPr lang="nl-NL" sz="3200" dirty="0"/>
              <a:t>Ik heb jullie liefgehad, zoals de Vader mij heeft liefgehad. Blijf in mijn liefde: </a:t>
            </a:r>
            <a:r>
              <a:rPr lang="nl-NL" sz="3200" dirty="0" smtClean="0"/>
              <a:t>je </a:t>
            </a:r>
            <a:r>
              <a:rPr lang="nl-NL" sz="3200" dirty="0"/>
              <a:t>blijft in mijn liefde als je je aan mijn geboden houdt, zoals ik me ook aan de geboden van mijn Vader gehouden heb en in zijn liefde blijf. </a:t>
            </a:r>
          </a:p>
        </p:txBody>
      </p:sp>
    </p:spTree>
    <p:extLst>
      <p:ext uri="{BB962C8B-B14F-4D97-AF65-F5344CB8AC3E}">
        <p14:creationId xmlns:p14="http://schemas.microsoft.com/office/powerpoint/2010/main" val="369427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Johannes 15: 9-17</a:t>
            </a:r>
            <a:endParaRPr lang="nl-NL" b="1" dirty="0"/>
          </a:p>
        </p:txBody>
      </p:sp>
      <p:sp>
        <p:nvSpPr>
          <p:cNvPr id="3" name="Tijdelijke aanduiding voor inhoud 2"/>
          <p:cNvSpPr>
            <a:spLocks noGrp="1"/>
          </p:cNvSpPr>
          <p:nvPr>
            <p:ph idx="1"/>
          </p:nvPr>
        </p:nvSpPr>
        <p:spPr>
          <a:xfrm>
            <a:off x="1101437" y="1905001"/>
            <a:ext cx="7432964"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4031873"/>
          </a:xfrm>
          <a:prstGeom prst="rect">
            <a:avLst/>
          </a:prstGeom>
          <a:noFill/>
        </p:spPr>
        <p:txBody>
          <a:bodyPr wrap="square" rtlCol="0">
            <a:spAutoFit/>
          </a:bodyPr>
          <a:lstStyle/>
          <a:p>
            <a:pPr algn="just"/>
            <a:r>
              <a:rPr lang="nl-NL" sz="3200" dirty="0"/>
              <a:t>Dit zeg ik tegen jullie om je mijn vreugde te geven, dan zal je vreugde volkomen </a:t>
            </a:r>
            <a:r>
              <a:rPr lang="nl-NL" sz="3200" dirty="0" smtClean="0"/>
              <a:t>zijn. Mijn </a:t>
            </a:r>
            <a:r>
              <a:rPr lang="nl-NL" sz="3200" dirty="0"/>
              <a:t>gebod is dat jullie elkaar liefhebben zoals ik jullie heb liefgehad. </a:t>
            </a:r>
            <a:r>
              <a:rPr lang="nl-NL" sz="3200" dirty="0" smtClean="0"/>
              <a:t>Er </a:t>
            </a:r>
            <a:r>
              <a:rPr lang="nl-NL" sz="3200" dirty="0"/>
              <a:t>is geen grotere liefde dan je leven te geven voor je vrienden.</a:t>
            </a:r>
          </a:p>
        </p:txBody>
      </p:sp>
    </p:spTree>
    <p:extLst>
      <p:ext uri="{BB962C8B-B14F-4D97-AF65-F5344CB8AC3E}">
        <p14:creationId xmlns:p14="http://schemas.microsoft.com/office/powerpoint/2010/main" val="829724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Johannes 15: 9-17</a:t>
            </a:r>
            <a:endParaRPr lang="nl-NL" b="1" dirty="0"/>
          </a:p>
        </p:txBody>
      </p:sp>
      <p:sp>
        <p:nvSpPr>
          <p:cNvPr id="3" name="Tijdelijke aanduiding voor inhoud 2"/>
          <p:cNvSpPr>
            <a:spLocks noGrp="1"/>
          </p:cNvSpPr>
          <p:nvPr>
            <p:ph idx="1"/>
          </p:nvPr>
        </p:nvSpPr>
        <p:spPr>
          <a:xfrm>
            <a:off x="1101437" y="1905001"/>
            <a:ext cx="7432964"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4031873"/>
          </a:xfrm>
          <a:prstGeom prst="rect">
            <a:avLst/>
          </a:prstGeom>
          <a:noFill/>
        </p:spPr>
        <p:txBody>
          <a:bodyPr wrap="square" rtlCol="0">
            <a:spAutoFit/>
          </a:bodyPr>
          <a:lstStyle/>
          <a:p>
            <a:pPr algn="just"/>
            <a:r>
              <a:rPr lang="nl-NL" sz="3200" dirty="0"/>
              <a:t>Jullie zijn mijn vrienden wanneer je doet wat ik </a:t>
            </a:r>
            <a:r>
              <a:rPr lang="nl-NL" sz="3200" dirty="0" smtClean="0"/>
              <a:t>zeg. Ik </a:t>
            </a:r>
            <a:r>
              <a:rPr lang="nl-NL" sz="3200" dirty="0"/>
              <a:t>noem jullie geen slaven meer, want een slaaf weet niet wat zijn meester doet; vrienden noem ik jullie, omdat ik alles wat ik van de Vader heb gehoord, aan jullie bekendgemaakt heb.</a:t>
            </a:r>
          </a:p>
        </p:txBody>
      </p:sp>
    </p:spTree>
    <p:extLst>
      <p:ext uri="{BB962C8B-B14F-4D97-AF65-F5344CB8AC3E}">
        <p14:creationId xmlns:p14="http://schemas.microsoft.com/office/powerpoint/2010/main" val="1086276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Johannes 15: 9-17</a:t>
            </a:r>
            <a:endParaRPr lang="nl-NL" b="1" dirty="0"/>
          </a:p>
        </p:txBody>
      </p:sp>
      <p:sp>
        <p:nvSpPr>
          <p:cNvPr id="3" name="Tijdelijke aanduiding voor inhoud 2"/>
          <p:cNvSpPr>
            <a:spLocks noGrp="1"/>
          </p:cNvSpPr>
          <p:nvPr>
            <p:ph idx="1"/>
          </p:nvPr>
        </p:nvSpPr>
        <p:spPr>
          <a:xfrm>
            <a:off x="1101437" y="1905001"/>
            <a:ext cx="7432964"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4" y="2171700"/>
            <a:ext cx="6986155" cy="3539430"/>
          </a:xfrm>
          <a:prstGeom prst="rect">
            <a:avLst/>
          </a:prstGeom>
          <a:noFill/>
        </p:spPr>
        <p:txBody>
          <a:bodyPr wrap="square" rtlCol="0">
            <a:spAutoFit/>
          </a:bodyPr>
          <a:lstStyle/>
          <a:p>
            <a:pPr algn="just"/>
            <a:r>
              <a:rPr lang="nl-NL" sz="3200" dirty="0"/>
              <a:t>Jullie hebben niet mij uitgekozen, maar ik jullie, en ik heb jullie opgedragen om op weg te gaan en vrucht te dragen, blijvende vrucht. Wat je de Vader in mijn naam vraagt, zal hij je geven. </a:t>
            </a:r>
            <a:r>
              <a:rPr lang="nl-NL" sz="3200" dirty="0" smtClean="0"/>
              <a:t>Dit </a:t>
            </a:r>
            <a:r>
              <a:rPr lang="nl-NL" sz="3200" dirty="0"/>
              <a:t>draag ik jullie op: heb elkaar lief</a:t>
            </a:r>
            <a:r>
              <a:rPr lang="nl-NL" sz="3200" dirty="0" smtClean="0"/>
              <a:t>.”</a:t>
            </a:r>
            <a:endParaRPr lang="nl-NL" sz="3200" dirty="0"/>
          </a:p>
        </p:txBody>
      </p:sp>
    </p:spTree>
    <p:extLst>
      <p:ext uri="{BB962C8B-B14F-4D97-AF65-F5344CB8AC3E}">
        <p14:creationId xmlns:p14="http://schemas.microsoft.com/office/powerpoint/2010/main" val="167481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2. Wat we kunnen</a:t>
            </a:r>
            <a:endParaRPr lang="nl-NL" b="1" dirty="0"/>
          </a:p>
        </p:txBody>
      </p:sp>
      <p:sp>
        <p:nvSpPr>
          <p:cNvPr id="3" name="Tijdelijke aanduiding voor inhoud 2"/>
          <p:cNvSpPr>
            <a:spLocks noGrp="1"/>
          </p:cNvSpPr>
          <p:nvPr>
            <p:ph idx="1"/>
          </p:nvPr>
        </p:nvSpPr>
        <p:spPr>
          <a:xfrm>
            <a:off x="1101437" y="1905001"/>
            <a:ext cx="7432964" cy="1108363"/>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a:p>
        </p:txBody>
      </p:sp>
      <p:sp>
        <p:nvSpPr>
          <p:cNvPr id="4" name="Tekstvak 3"/>
          <p:cNvSpPr txBox="1"/>
          <p:nvPr/>
        </p:nvSpPr>
        <p:spPr>
          <a:xfrm>
            <a:off x="1548245" y="1905000"/>
            <a:ext cx="6986155" cy="584775"/>
          </a:xfrm>
          <a:prstGeom prst="rect">
            <a:avLst/>
          </a:prstGeom>
          <a:noFill/>
        </p:spPr>
        <p:txBody>
          <a:bodyPr wrap="square" rtlCol="0">
            <a:spAutoFit/>
          </a:bodyPr>
          <a:lstStyle/>
          <a:p>
            <a:pPr marL="285750" indent="-285750">
              <a:buFont typeface="Arial" panose="020B0604020202020204" pitchFamily="34" charset="0"/>
              <a:buChar char="•"/>
            </a:pPr>
            <a:r>
              <a:rPr lang="nl-NL" sz="3200" dirty="0" smtClean="0"/>
              <a:t>Naar de ander</a:t>
            </a:r>
          </a:p>
        </p:txBody>
      </p:sp>
      <p:pic>
        <p:nvPicPr>
          <p:cNvPr id="3074" name="Picture 2" descr="Afbeeldingsresultaat voor kringloop van reg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5201" y="2857500"/>
            <a:ext cx="49911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16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2. Wat we kunnen</a:t>
            </a:r>
            <a:endParaRPr lang="nl-NL" b="1" dirty="0"/>
          </a:p>
        </p:txBody>
      </p:sp>
      <p:sp>
        <p:nvSpPr>
          <p:cNvPr id="3" name="Tijdelijke aanduiding voor inhoud 2"/>
          <p:cNvSpPr>
            <a:spLocks noGrp="1"/>
          </p:cNvSpPr>
          <p:nvPr>
            <p:ph idx="1"/>
          </p:nvPr>
        </p:nvSpPr>
        <p:spPr>
          <a:xfrm>
            <a:off x="1101437" y="1905001"/>
            <a:ext cx="5112327" cy="4006222"/>
          </a:xfrm>
        </p:spPr>
        <p:txBody>
          <a:bodyPr>
            <a:normAutofit/>
          </a:bodyPr>
          <a:lstStyle/>
          <a:p>
            <a:pPr marL="0" indent="0">
              <a:buNone/>
            </a:pPr>
            <a:endParaRPr lang="nl-NL" sz="2800" dirty="0" smtClean="0"/>
          </a:p>
          <a:p>
            <a:pPr marL="0" indent="0">
              <a:buNone/>
            </a:pPr>
            <a:endParaRPr lang="nl-NL" sz="2800" dirty="0"/>
          </a:p>
          <a:p>
            <a:pPr marL="0" indent="0">
              <a:buNone/>
            </a:pPr>
            <a:endParaRPr lang="nl-NL" sz="2800" dirty="0" smtClean="0"/>
          </a:p>
          <a:p>
            <a:pPr marL="0" indent="0">
              <a:buNone/>
            </a:pPr>
            <a:r>
              <a:rPr lang="nl-NL" sz="3200" dirty="0" smtClean="0"/>
              <a:t>- Alles </a:t>
            </a:r>
            <a:r>
              <a:rPr lang="nl-NL" sz="3200" dirty="0"/>
              <a:t>is mogelijk door Jezus die kracht </a:t>
            </a:r>
            <a:r>
              <a:rPr lang="nl-NL" sz="3200" dirty="0" smtClean="0"/>
              <a:t>geeft</a:t>
            </a:r>
            <a:endParaRPr lang="nl-NL" sz="3200" dirty="0"/>
          </a:p>
        </p:txBody>
      </p:sp>
      <p:sp>
        <p:nvSpPr>
          <p:cNvPr id="4" name="Tekstvak 3"/>
          <p:cNvSpPr txBox="1"/>
          <p:nvPr/>
        </p:nvSpPr>
        <p:spPr>
          <a:xfrm>
            <a:off x="1548244" y="2171700"/>
            <a:ext cx="6986155" cy="1077218"/>
          </a:xfrm>
          <a:prstGeom prst="rect">
            <a:avLst/>
          </a:prstGeom>
          <a:noFill/>
        </p:spPr>
        <p:txBody>
          <a:bodyPr wrap="square" rtlCol="0">
            <a:spAutoFit/>
          </a:bodyPr>
          <a:lstStyle/>
          <a:p>
            <a:pPr marL="285750" indent="-285750">
              <a:buFont typeface="Arial" panose="020B0604020202020204" pitchFamily="34" charset="0"/>
              <a:buChar char="•"/>
            </a:pPr>
            <a:r>
              <a:rPr lang="nl-NL" sz="3200" dirty="0" smtClean="0"/>
              <a:t>Naar de ander</a:t>
            </a:r>
          </a:p>
          <a:p>
            <a:pPr marL="285750" indent="-285750">
              <a:buFont typeface="Arial" panose="020B0604020202020204" pitchFamily="34" charset="0"/>
              <a:buChar char="•"/>
            </a:pPr>
            <a:r>
              <a:rPr lang="nl-NL" sz="3200" dirty="0" smtClean="0"/>
              <a:t>Naar jezelf</a:t>
            </a: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3764" y="2403465"/>
            <a:ext cx="2803813" cy="4141996"/>
          </a:xfrm>
          <a:prstGeom prst="rect">
            <a:avLst/>
          </a:prstGeom>
        </p:spPr>
      </p:pic>
    </p:spTree>
    <p:extLst>
      <p:ext uri="{BB962C8B-B14F-4D97-AF65-F5344CB8AC3E}">
        <p14:creationId xmlns:p14="http://schemas.microsoft.com/office/powerpoint/2010/main" val="1676066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4695</TotalTime>
  <Words>323</Words>
  <Application>Microsoft Office PowerPoint</Application>
  <PresentationFormat>Diavoorstelling (4:3)</PresentationFormat>
  <Paragraphs>35</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Sliert</vt:lpstr>
      <vt:lpstr>PowerPoint-presentatie</vt:lpstr>
      <vt:lpstr>Genesis 1:1-3</vt:lpstr>
      <vt:lpstr>1. Hoe het niet moet</vt:lpstr>
      <vt:lpstr>Johannes 15: 9-17</vt:lpstr>
      <vt:lpstr>Johannes 15: 9-17</vt:lpstr>
      <vt:lpstr>Johannes 15: 9-17</vt:lpstr>
      <vt:lpstr>Johannes 15: 9-17</vt:lpstr>
      <vt:lpstr>2. Wat we kunnen</vt:lpstr>
      <vt:lpstr>2. Wat we kunnen</vt:lpstr>
      <vt:lpstr>2. Wat we kunnen</vt:lpstr>
      <vt:lpstr>3. En er is meer…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Cornelis</dc:creator>
  <cp:lastModifiedBy>Medion</cp:lastModifiedBy>
  <cp:revision>52</cp:revision>
  <cp:lastPrinted>2018-01-05T09:16:45Z</cp:lastPrinted>
  <dcterms:created xsi:type="dcterms:W3CDTF">2015-09-02T12:34:09Z</dcterms:created>
  <dcterms:modified xsi:type="dcterms:W3CDTF">2018-01-27T10:58:31Z</dcterms:modified>
</cp:coreProperties>
</file>