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0"/>
  </p:handoutMasterIdLst>
  <p:sldIdLst>
    <p:sldId id="272" r:id="rId2"/>
    <p:sldId id="266" r:id="rId3"/>
    <p:sldId id="280" r:id="rId4"/>
    <p:sldId id="273" r:id="rId5"/>
    <p:sldId id="279" r:id="rId6"/>
    <p:sldId id="281" r:id="rId7"/>
    <p:sldId id="274" r:id="rId8"/>
    <p:sldId id="275" r:id="rId9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God geeft</a:t>
            </a:r>
            <a:endParaRPr lang="nl-NL" b="1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17" y="1634837"/>
            <a:ext cx="3600667" cy="4800890"/>
          </a:xfrm>
        </p:spPr>
      </p:pic>
    </p:spTree>
    <p:extLst>
      <p:ext uri="{BB962C8B-B14F-4D97-AF65-F5344CB8AC3E}">
        <p14:creationId xmlns:p14="http://schemas.microsoft.com/office/powerpoint/2010/main" val="390080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God geeft en blijft geven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“Toen de koning zijn intrek had genomen in het </a:t>
            </a:r>
            <a:r>
              <a:rPr lang="nl-NL" sz="2800" b="1" u="sng" dirty="0" smtClean="0"/>
              <a:t>paleis</a:t>
            </a:r>
            <a:r>
              <a:rPr lang="nl-NL" sz="2800" dirty="0" smtClean="0"/>
              <a:t> en de HEER hem </a:t>
            </a:r>
            <a:r>
              <a:rPr lang="nl-NL" sz="2800" b="1" u="sng" dirty="0" smtClean="0"/>
              <a:t>rust</a:t>
            </a:r>
            <a:r>
              <a:rPr lang="nl-NL" sz="2800" dirty="0" smtClean="0"/>
              <a:t> had gegeven door hem van al zijn vijanden te </a:t>
            </a:r>
            <a:r>
              <a:rPr lang="nl-NL" sz="2800" b="1" u="sng" dirty="0" smtClean="0"/>
              <a:t>verlossen</a:t>
            </a:r>
            <a:r>
              <a:rPr lang="nl-NL" sz="2800" dirty="0" smtClean="0"/>
              <a:t> …”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 </a:t>
            </a:r>
            <a:r>
              <a:rPr lang="nl-NL" sz="2800" dirty="0" smtClean="0"/>
              <a:t>Voor welk geschenk van Hem wil jij God danken?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972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God geeft en blijft geven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1437" y="1905001"/>
            <a:ext cx="743296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766454" y="2119744"/>
            <a:ext cx="64423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“Al die tijd </a:t>
            </a:r>
            <a:r>
              <a:rPr lang="nl-NL" sz="2800" b="1" dirty="0" smtClean="0"/>
              <a:t>trok ik rond</a:t>
            </a:r>
            <a:r>
              <a:rPr lang="nl-NL" sz="2800" dirty="0" smtClean="0"/>
              <a:t> in tent en tabernakel. Overal heb ik met de Israëlieten rondgetrokken.”</a:t>
            </a:r>
          </a:p>
          <a:p>
            <a:endParaRPr lang="nl-NL" sz="2800" dirty="0"/>
          </a:p>
          <a:p>
            <a:r>
              <a:rPr lang="nl-NL" sz="2800" dirty="0" smtClean="0"/>
              <a:t>Het grootste geschenk: Gods aanwezigheid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373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Niet David bouwt een huis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7523703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</a:t>
            </a:r>
            <a:r>
              <a:rPr lang="nl-NL" sz="2800" dirty="0" smtClean="0"/>
              <a:t>Gaat niet volgens zijn ‘vrome’ plan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Blijf het aan God vragen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Gods reactie…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319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Maar God bouwt een huis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477948" y="2341419"/>
            <a:ext cx="752370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3" name="Rechthoek 2"/>
          <p:cNvSpPr/>
          <p:nvPr/>
        </p:nvSpPr>
        <p:spPr>
          <a:xfrm>
            <a:off x="1250373" y="2067791"/>
            <a:ext cx="72840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/>
              <a:t>“De HEER zegt je dat hij voor jou een huis zal bouwen”</a:t>
            </a:r>
          </a:p>
          <a:p>
            <a:endParaRPr lang="nl-NL" sz="2800" dirty="0"/>
          </a:p>
          <a:p>
            <a:r>
              <a:rPr lang="nl-NL" sz="2800" dirty="0" smtClean="0"/>
              <a:t>God draait het om</a:t>
            </a:r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368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Dat nooit meer omvalt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63783" y="1905000"/>
            <a:ext cx="7710054" cy="4193259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</a:t>
            </a:r>
            <a:r>
              <a:rPr lang="nl-NL" sz="2800" dirty="0" smtClean="0"/>
              <a:t>Dood: David wordt opgevolgd door zijn zoon en zo verder (vers 12)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Zonde: de koning zal zondigen en ‘aangepakt’ worden maar nooit uit de gunst raken (vers 14)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Tijd: zal eeuwig voortbestaan (vers 16)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God pakt de volle verantwoordelijkheid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1093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 met Jezus komt er dé Koning die nodig is.</a:t>
            </a:r>
            <a:endParaRPr lang="nl-NL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036" y="2596906"/>
            <a:ext cx="3968822" cy="3003075"/>
          </a:xfrm>
        </p:spPr>
      </p:pic>
      <p:sp>
        <p:nvSpPr>
          <p:cNvPr id="7" name="Tekstvak 6"/>
          <p:cNvSpPr txBox="1"/>
          <p:nvPr/>
        </p:nvSpPr>
        <p:spPr>
          <a:xfrm>
            <a:off x="1402772" y="3251533"/>
            <a:ext cx="30861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Doorbraak vanuit de hemel (4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advent)</a:t>
            </a:r>
          </a:p>
          <a:p>
            <a:endParaRPr lang="nl-NL" sz="2800" dirty="0"/>
          </a:p>
          <a:p>
            <a:endParaRPr lang="nl-NL" sz="2800" dirty="0" smtClean="0"/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95445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Doorbraak vanuit de hemel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858685" cy="3446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God geeft en blijft geven;</a:t>
            </a:r>
          </a:p>
          <a:p>
            <a:pPr marL="0" indent="0">
              <a:buNone/>
            </a:pPr>
            <a:r>
              <a:rPr lang="nl-NL" sz="2800" dirty="0" smtClean="0"/>
              <a:t>Niet David bouwt een huis voor God</a:t>
            </a:r>
          </a:p>
          <a:p>
            <a:pPr marL="0" indent="0">
              <a:buNone/>
            </a:pPr>
            <a:r>
              <a:rPr lang="nl-NL" sz="2800" dirty="0" smtClean="0"/>
              <a:t>Maar God bouwt een huis voor David</a:t>
            </a:r>
          </a:p>
          <a:p>
            <a:pPr marL="0" indent="0">
              <a:buNone/>
            </a:pPr>
            <a:r>
              <a:rPr lang="nl-NL" sz="2800" dirty="0" smtClean="0"/>
              <a:t>Dat nooit meer omvalt</a:t>
            </a:r>
          </a:p>
          <a:p>
            <a:pPr marL="0" indent="0">
              <a:buNone/>
            </a:pPr>
            <a:r>
              <a:rPr lang="nl-NL" sz="2800" dirty="0" smtClean="0"/>
              <a:t>En met Jezus komt er dé Koning die nodig is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661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4188</TotalTime>
  <Words>237</Words>
  <Application>Microsoft Office PowerPoint</Application>
  <PresentationFormat>Diavoorstelling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Sliert</vt:lpstr>
      <vt:lpstr>God geeft</vt:lpstr>
      <vt:lpstr>God geeft en blijft geven</vt:lpstr>
      <vt:lpstr>God geeft en blijft geven</vt:lpstr>
      <vt:lpstr>Niet David bouwt een huis</vt:lpstr>
      <vt:lpstr>Maar God bouwt een huis</vt:lpstr>
      <vt:lpstr>Dat nooit meer omvalt</vt:lpstr>
      <vt:lpstr>En met Jezus komt er dé Koning die nodig is.</vt:lpstr>
      <vt:lpstr>Doorbraak vanuit de hemel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35</cp:revision>
  <cp:lastPrinted>2017-12-10T06:57:01Z</cp:lastPrinted>
  <dcterms:created xsi:type="dcterms:W3CDTF">2015-09-02T12:34:09Z</dcterms:created>
  <dcterms:modified xsi:type="dcterms:W3CDTF">2017-12-21T12:59:45Z</dcterms:modified>
</cp:coreProperties>
</file>