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2" r:id="rId2"/>
    <p:sldId id="266" r:id="rId3"/>
    <p:sldId id="273" r:id="rId4"/>
    <p:sldId id="279" r:id="rId5"/>
    <p:sldId id="269" r:id="rId6"/>
    <p:sldId id="274" r:id="rId7"/>
    <p:sldId id="278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viagallica.com/grece/lang_nl/palais_grands_maitre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Het is donker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569110"/>
            <a:ext cx="5109729" cy="3431351"/>
          </a:xfrm>
        </p:spPr>
      </p:pic>
    </p:spTree>
    <p:extLst>
      <p:ext uri="{BB962C8B-B14F-4D97-AF65-F5344CB8AC3E}">
        <p14:creationId xmlns:p14="http://schemas.microsoft.com/office/powerpoint/2010/main" val="3900809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Die ver is, is nabij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350133" y="2320637"/>
            <a:ext cx="7669176" cy="3777622"/>
          </a:xfrm>
        </p:spPr>
        <p:txBody>
          <a:bodyPr>
            <a:normAutofit/>
          </a:bodyPr>
          <a:lstStyle/>
          <a:p>
            <a:r>
              <a:rPr lang="nl-NL" sz="2800" dirty="0" smtClean="0"/>
              <a:t> </a:t>
            </a:r>
            <a:r>
              <a:rPr lang="nl-NL" sz="2800" dirty="0" smtClean="0"/>
              <a:t>Spanning tussen afstand en nabijheid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‘Toon uw lichtend gelaat en wij zijn gered’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85787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En U bent ver weg</a:t>
            </a:r>
            <a:endParaRPr lang="nl-NL" b="1" dirty="0"/>
          </a:p>
        </p:txBody>
      </p:sp>
      <p:pic>
        <p:nvPicPr>
          <p:cNvPr id="1026" name="Picture 2" descr="Afbeeldingsresultaat voor muur paleis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201" y="2020082"/>
            <a:ext cx="5354123" cy="401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2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Kijk naar ons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350133" y="2320637"/>
            <a:ext cx="7523703" cy="3777622"/>
          </a:xfrm>
        </p:spPr>
        <p:txBody>
          <a:bodyPr>
            <a:normAutofit/>
          </a:bodyPr>
          <a:lstStyle/>
          <a:p>
            <a:r>
              <a:rPr lang="nl-NL" sz="2800" dirty="0" smtClean="0"/>
              <a:t> Opbouw van de psalm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Oproep tot redding (2-4)</a:t>
            </a:r>
          </a:p>
          <a:p>
            <a:pPr marL="0" indent="0">
              <a:buNone/>
            </a:pPr>
            <a:r>
              <a:rPr lang="nl-NL" sz="2800" dirty="0" smtClean="0"/>
              <a:t>Klacht (5-8)</a:t>
            </a:r>
          </a:p>
          <a:p>
            <a:pPr marL="0" indent="0">
              <a:buNone/>
            </a:pPr>
            <a:r>
              <a:rPr lang="nl-NL" sz="2800" dirty="0" smtClean="0"/>
              <a:t>Gods redding in verleden en klacht (9-14)</a:t>
            </a:r>
          </a:p>
          <a:p>
            <a:pPr marL="0" indent="0">
              <a:buNone/>
            </a:pPr>
            <a:r>
              <a:rPr lang="nl-NL" sz="2800" dirty="0" smtClean="0"/>
              <a:t>Vraag om herstel (15-20)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319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Kijk naar ons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477948" y="2341419"/>
            <a:ext cx="7523703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3" name="Rechthoek 2"/>
          <p:cNvSpPr/>
          <p:nvPr/>
        </p:nvSpPr>
        <p:spPr>
          <a:xfrm>
            <a:off x="1153391" y="1828800"/>
            <a:ext cx="72840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“Israël </a:t>
            </a:r>
            <a:r>
              <a:rPr lang="nl-NL" sz="2800" dirty="0"/>
              <a:t>is de wijngaard van de HEER van de hemelse machten, de uitgelezen aanplant zijn de inwoners van </a:t>
            </a:r>
            <a:r>
              <a:rPr lang="nl-NL" sz="2800" dirty="0" err="1"/>
              <a:t>Juda</a:t>
            </a:r>
            <a:r>
              <a:rPr lang="nl-NL" sz="2800" dirty="0"/>
              <a:t>. Ik verwachtte zo veel van mijn wijngaard, waarom bracht hij slechts wrange druiven voort? Luister, ik zal jullie vertellen wat ik met mijn wijngaard ga doen: Ik ruk de doornhaag uit en breek de muur af, zodat hij verbrand en vertrapt kan worden</a:t>
            </a:r>
            <a:r>
              <a:rPr lang="nl-NL" sz="2800" dirty="0" smtClean="0"/>
              <a:t>.”  Jesaja </a:t>
            </a:r>
            <a:r>
              <a:rPr lang="nl-NL" sz="2800" dirty="0"/>
              <a:t>5</a:t>
            </a:r>
            <a:r>
              <a:rPr lang="nl-NL" sz="2800" dirty="0" smtClean="0"/>
              <a:t>: 7</a:t>
            </a:r>
            <a:r>
              <a:rPr lang="nl-NL" sz="2800" dirty="0"/>
              <a:t>; 4-5</a:t>
            </a:r>
          </a:p>
        </p:txBody>
      </p:sp>
    </p:spTree>
    <p:extLst>
      <p:ext uri="{BB962C8B-B14F-4D97-AF65-F5344CB8AC3E}">
        <p14:creationId xmlns:p14="http://schemas.microsoft.com/office/powerpoint/2010/main" val="12368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Kijk naar ons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350133" y="2320637"/>
            <a:ext cx="6591985" cy="3777622"/>
          </a:xfrm>
        </p:spPr>
        <p:txBody>
          <a:bodyPr>
            <a:normAutofit/>
          </a:bodyPr>
          <a:lstStyle/>
          <a:p>
            <a:r>
              <a:rPr lang="nl-NL" sz="2800" dirty="0" smtClean="0"/>
              <a:t> Opbouw van de psalm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Refrein in vers 4, 8 en 20: God, God van de hemelse machten en </a:t>
            </a:r>
            <a:r>
              <a:rPr lang="nl-NL" sz="2800" dirty="0" err="1" smtClean="0"/>
              <a:t>Yahweh</a:t>
            </a:r>
            <a:r>
              <a:rPr lang="nl-NL" sz="2800" dirty="0" smtClean="0"/>
              <a:t> van de hemelse machten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465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Kijk naar ons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54727" y="1905000"/>
            <a:ext cx="7335982" cy="4006222"/>
          </a:xfrm>
        </p:spPr>
        <p:txBody>
          <a:bodyPr>
            <a:normAutofit/>
          </a:bodyPr>
          <a:lstStyle/>
          <a:p>
            <a:r>
              <a:rPr lang="nl-NL" sz="2800" dirty="0" smtClean="0"/>
              <a:t> God heeft een band met ons</a:t>
            </a:r>
          </a:p>
          <a:p>
            <a:r>
              <a:rPr lang="nl-NL" sz="2800" dirty="0" smtClean="0"/>
              <a:t> U heeft de macht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We hebben U nodig </a:t>
            </a:r>
          </a:p>
          <a:p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“God van de hemelse machten, </a:t>
            </a:r>
            <a:r>
              <a:rPr lang="nl-NL" sz="2800" u="sng" dirty="0" smtClean="0"/>
              <a:t>keer U tot ons</a:t>
            </a:r>
            <a:r>
              <a:rPr lang="nl-NL" sz="2800" dirty="0" smtClean="0"/>
              <a:t>, </a:t>
            </a:r>
            <a:r>
              <a:rPr lang="nl-NL" sz="2800" u="sng" dirty="0" smtClean="0"/>
              <a:t>kijk</a:t>
            </a:r>
            <a:r>
              <a:rPr lang="nl-NL" sz="2800" dirty="0" smtClean="0"/>
              <a:t> neer uit de hemel en zie, </a:t>
            </a:r>
            <a:r>
              <a:rPr lang="nl-NL" sz="2800" u="sng" dirty="0" smtClean="0"/>
              <a:t>bekommer </a:t>
            </a:r>
            <a:r>
              <a:rPr lang="nl-NL" sz="2800" dirty="0" smtClean="0"/>
              <a:t>U om deze wijnstok.” (vers 15)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9544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Kijk naar ons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53" y="2182093"/>
            <a:ext cx="7385947" cy="3323676"/>
          </a:xfrm>
        </p:spPr>
      </p:pic>
    </p:spTree>
    <p:extLst>
      <p:ext uri="{BB962C8B-B14F-4D97-AF65-F5344CB8AC3E}">
        <p14:creationId xmlns:p14="http://schemas.microsoft.com/office/powerpoint/2010/main" val="2667582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Want wij willen U zien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350133" y="2320637"/>
            <a:ext cx="6591985" cy="3777622"/>
          </a:xfrm>
        </p:spPr>
        <p:txBody>
          <a:bodyPr>
            <a:normAutofit/>
          </a:bodyPr>
          <a:lstStyle/>
          <a:p>
            <a:r>
              <a:rPr lang="nl-NL" sz="2800" dirty="0" smtClean="0"/>
              <a:t> Verlangen naar God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Wil jij God dichtbij?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Hoe zie jij God?</a:t>
            </a: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661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Jezus is hét gezicht van God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350133" y="2320637"/>
            <a:ext cx="6591985" cy="3777622"/>
          </a:xfrm>
        </p:spPr>
        <p:txBody>
          <a:bodyPr>
            <a:normAutofit/>
          </a:bodyPr>
          <a:lstStyle/>
          <a:p>
            <a:r>
              <a:rPr lang="nl-NL" sz="2800" dirty="0" smtClean="0"/>
              <a:t> Hij is de goede Herder (</a:t>
            </a:r>
            <a:r>
              <a:rPr lang="nl-NL" sz="2800" dirty="0" err="1" smtClean="0"/>
              <a:t>vs</a:t>
            </a:r>
            <a:r>
              <a:rPr lang="nl-NL" sz="2800" dirty="0" smtClean="0"/>
              <a:t> 2)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Hij is de ware wijnstok (</a:t>
            </a:r>
            <a:r>
              <a:rPr lang="nl-NL" sz="2800" dirty="0" err="1" smtClean="0"/>
              <a:t>vs</a:t>
            </a:r>
            <a:r>
              <a:rPr lang="nl-NL" sz="2800" dirty="0" smtClean="0"/>
              <a:t> 9) en wij zijn de ranken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Jezus heeft de omheining tussen God en ons doorbroken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Zie Jezus</a:t>
            </a: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3656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3586</TotalTime>
  <Words>291</Words>
  <Application>Microsoft Office PowerPoint</Application>
  <PresentationFormat>Diavoorstelling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Sliert</vt:lpstr>
      <vt:lpstr>Het is donker</vt:lpstr>
      <vt:lpstr>En U bent ver weg</vt:lpstr>
      <vt:lpstr>Kijk naar ons</vt:lpstr>
      <vt:lpstr>Kijk naar ons</vt:lpstr>
      <vt:lpstr>Kijk naar ons</vt:lpstr>
      <vt:lpstr>Kijk naar ons</vt:lpstr>
      <vt:lpstr>Kijk naar ons</vt:lpstr>
      <vt:lpstr>Want wij willen U zien</vt:lpstr>
      <vt:lpstr>Jezus is hét gezicht van God</vt:lpstr>
      <vt:lpstr>Die ver is, is nabij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28</cp:revision>
  <dcterms:created xsi:type="dcterms:W3CDTF">2015-09-02T12:34:09Z</dcterms:created>
  <dcterms:modified xsi:type="dcterms:W3CDTF">2017-12-08T13:55:39Z</dcterms:modified>
</cp:coreProperties>
</file>