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66" r:id="rId3"/>
    <p:sldId id="269" r:id="rId4"/>
    <p:sldId id="271" r:id="rId5"/>
    <p:sldId id="267" r:id="rId6"/>
    <p:sldId id="27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22-11-2017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Dubbel zout!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755" y="2508620"/>
            <a:ext cx="3292681" cy="3292681"/>
          </a:xfrm>
        </p:spPr>
      </p:pic>
    </p:spTree>
    <p:extLst>
      <p:ext uri="{BB962C8B-B14F-4D97-AF65-F5344CB8AC3E}">
        <p14:creationId xmlns:p14="http://schemas.microsoft.com/office/powerpoint/2010/main" val="8429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Dubbel zout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5215" y="2258291"/>
            <a:ext cx="6591985" cy="377762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Van binnen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 smtClean="0"/>
              <a:t>Van buiten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‘Wees een heilige, man’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10" y="1564979"/>
            <a:ext cx="2786061" cy="418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Dubbel zout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5919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Wat doet zout?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 </a:t>
            </a:r>
            <a:r>
              <a:rPr lang="nl-NL" sz="2800" dirty="0" smtClean="0"/>
              <a:t>Stopt de afbraak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Geeft smaak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Maakt je dorstig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465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Dubbel zout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350133" y="2320637"/>
            <a:ext cx="65919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Wat doet zout?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906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Dubbel zout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817418"/>
          </a:xfrm>
        </p:spPr>
        <p:txBody>
          <a:bodyPr>
            <a:normAutofit/>
          </a:bodyPr>
          <a:lstStyle/>
          <a:p>
            <a:r>
              <a:rPr lang="nl-NL" sz="2800" dirty="0" smtClean="0"/>
              <a:t> Genoeg om te delen</a:t>
            </a:r>
            <a:endParaRPr lang="nl-NL" sz="2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3" y="2821323"/>
            <a:ext cx="2112818" cy="375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727075"/>
            <a:ext cx="5049693" cy="5049693"/>
          </a:xfrm>
        </p:spPr>
      </p:pic>
    </p:spTree>
    <p:extLst>
      <p:ext uri="{BB962C8B-B14F-4D97-AF65-F5344CB8AC3E}">
        <p14:creationId xmlns:p14="http://schemas.microsoft.com/office/powerpoint/2010/main" val="10088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3538</TotalTime>
  <Words>46</Words>
  <Application>Microsoft Office PowerPoint</Application>
  <PresentationFormat>Diavoorstelling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Dubbel zout!</vt:lpstr>
      <vt:lpstr>Dubbel zout</vt:lpstr>
      <vt:lpstr>Dubbel zout</vt:lpstr>
      <vt:lpstr>Dubbel zout</vt:lpstr>
      <vt:lpstr>Dubbel zout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23</cp:revision>
  <dcterms:created xsi:type="dcterms:W3CDTF">2015-09-02T12:34:09Z</dcterms:created>
  <dcterms:modified xsi:type="dcterms:W3CDTF">2017-11-23T14:23:17Z</dcterms:modified>
</cp:coreProperties>
</file>