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82" r:id="rId13"/>
    <p:sldId id="270" r:id="rId14"/>
    <p:sldId id="271" r:id="rId15"/>
    <p:sldId id="272" r:id="rId16"/>
    <p:sldId id="273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6819"/>
    <p:restoredTop sz="94243"/>
  </p:normalViewPr>
  <p:slideViewPr>
    <p:cSldViewPr snapToGrid="0" snapToObjects="1">
      <p:cViewPr varScale="1">
        <p:scale>
          <a:sx n="106" d="100"/>
          <a:sy n="106" d="100"/>
        </p:scale>
        <p:origin x="-96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B2599-D71B-D349-AE42-CC54A9877F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6631B-F523-ED43-A75A-F198F36EA28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10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59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65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442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321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751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95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6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4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186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95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07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5C0F-517B-F348-81FB-C4781E1BE86A}" type="datetimeFigureOut">
              <a:rPr lang="nl-NL" smtClean="0"/>
              <a:pPr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32BD-8D09-3D40-9C9D-1DAAFB22D9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89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8806"/>
          </a:xfrm>
        </p:spPr>
        <p:txBody>
          <a:bodyPr/>
          <a:lstStyle/>
          <a:p>
            <a:r>
              <a:rPr lang="nl-NL" b="1" dirty="0" smtClean="0"/>
              <a:t>Welkom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74156"/>
            <a:ext cx="9144000" cy="2857221"/>
          </a:xfrm>
        </p:spPr>
        <p:txBody>
          <a:bodyPr>
            <a:noAutofit/>
          </a:bodyPr>
          <a:lstStyle/>
          <a:p>
            <a:r>
              <a:rPr lang="nl-NL" sz="4000" b="1" dirty="0" smtClean="0"/>
              <a:t>Thema: </a:t>
            </a:r>
            <a:endParaRPr lang="nl-NL" sz="4000" b="1" dirty="0" smtClean="0"/>
          </a:p>
          <a:p>
            <a:r>
              <a:rPr lang="nl-NL" sz="8800" b="1" dirty="0" smtClean="0"/>
              <a:t>VRIJHEID!</a:t>
            </a:r>
            <a:endParaRPr lang="nl-NL" sz="88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55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908" y="23916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smtClean="0"/>
              <a:t>GEBED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399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3422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smtClean="0"/>
              <a:t>Lezen:Galaten 5: 1 en 13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885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Zingen: Psalm </a:t>
            </a:r>
            <a:r>
              <a:rPr lang="nl-NL" dirty="0" smtClean="0"/>
              <a:t>43: 3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1758" y="2084807"/>
            <a:ext cx="77422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Here </a:t>
            </a:r>
            <a:r>
              <a:rPr lang="nl-NL" sz="3600" dirty="0" smtClean="0"/>
              <a:t>God, kom mij </a:t>
            </a:r>
            <a:r>
              <a:rPr lang="nl-NL" sz="3600" dirty="0" smtClean="0"/>
              <a:t>bevrijden</a:t>
            </a:r>
          </a:p>
          <a:p>
            <a:r>
              <a:rPr lang="nl-NL" sz="3600" dirty="0" smtClean="0"/>
              <a:t>zend </a:t>
            </a:r>
            <a:r>
              <a:rPr lang="nl-NL" sz="3600" dirty="0" smtClean="0"/>
              <a:t>mij uw waarheid en uw </a:t>
            </a:r>
            <a:r>
              <a:rPr lang="nl-NL" sz="3600" dirty="0" smtClean="0"/>
              <a:t>licht</a:t>
            </a:r>
          </a:p>
          <a:p>
            <a:r>
              <a:rPr lang="nl-NL" sz="3600" dirty="0" smtClean="0"/>
              <a:t>die </a:t>
            </a:r>
            <a:r>
              <a:rPr lang="nl-NL" sz="3600" dirty="0" smtClean="0"/>
              <a:t>naar uw </a:t>
            </a:r>
            <a:r>
              <a:rPr lang="nl-NL" sz="3600" dirty="0" err="1" smtClean="0"/>
              <a:t>heilge</a:t>
            </a:r>
            <a:r>
              <a:rPr lang="nl-NL" sz="3600" dirty="0" smtClean="0"/>
              <a:t> berg mij leiden</a:t>
            </a:r>
            <a:r>
              <a:rPr lang="nl-NL" sz="3600" dirty="0" smtClean="0"/>
              <a:t>,</a:t>
            </a:r>
          </a:p>
          <a:p>
            <a:r>
              <a:rPr lang="nl-NL" sz="3600" dirty="0" smtClean="0"/>
              <a:t>waar </a:t>
            </a:r>
            <a:r>
              <a:rPr lang="nl-NL" sz="3600" dirty="0" smtClean="0"/>
              <a:t>Gij mij woning wilt bereiden</a:t>
            </a:r>
            <a:r>
              <a:rPr lang="nl-NL" sz="3600" dirty="0" smtClean="0"/>
              <a:t>.</a:t>
            </a:r>
          </a:p>
          <a:p>
            <a:r>
              <a:rPr lang="nl-NL" sz="3600" dirty="0" smtClean="0"/>
              <a:t>geef </a:t>
            </a:r>
            <a:r>
              <a:rPr lang="nl-NL" sz="3600" dirty="0" smtClean="0"/>
              <a:t>dat ik door U </a:t>
            </a:r>
            <a:r>
              <a:rPr lang="nl-NL" sz="3600" dirty="0" smtClean="0"/>
              <a:t>opgericht</a:t>
            </a:r>
          </a:p>
          <a:p>
            <a:r>
              <a:rPr lang="nl-NL" sz="3600" dirty="0" smtClean="0"/>
              <a:t>kom </a:t>
            </a:r>
            <a:r>
              <a:rPr lang="nl-NL" sz="3600" dirty="0" smtClean="0"/>
              <a:t>voor uw aangezicht.</a:t>
            </a:r>
            <a:endParaRPr lang="nl-NL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3" y="26881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smtClean="0"/>
              <a:t>Preek:VRIJHEID!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263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Zingen: ELB 289 Ik geloof in God de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1961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000" dirty="0"/>
              <a:t>Ik geloof in God de vader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die een bron van vreugde is,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louter goedheid en genade, 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licht in onze duisternis.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Hij, de Koning van de Kosmos,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aard’ en de hemel zingt zijn eer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heeft uit liefde mij geschapen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>en tot liefde keer ik weer. 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830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69557"/>
            <a:ext cx="10515600" cy="575683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400" dirty="0"/>
              <a:t>Ik geloof in Jezus Christus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die voor ons ter wereld kwam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zoon van God en Zoon des Mensen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goede Herder, Offerlam.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Door te lijden en te sterven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-groot is het geheimenis-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schenkt Hij mij het eeuwige leven,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dat uit God en tot God is. 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670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93124"/>
            <a:ext cx="10515600" cy="558383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400" dirty="0"/>
              <a:t>Ik geloof dat mijn Verlosser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door de dood is heengegaan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en op Pasen –God zij de glorie-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uit het graf is opgestaan.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Door het brood – dit is mijn lichaam-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door de wijn – dit is mijn bloed-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geeft de Vredevorst mij vrede, 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maakt Hij alle dingen goed. 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20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 smtClean="0"/>
              <a:t>Dank en gebed</a:t>
            </a:r>
            <a:endParaRPr lang="nl-NL" sz="8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5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5400" dirty="0" smtClean="0"/>
              <a:t>Dankgebed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54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5400" dirty="0" smtClean="0"/>
              <a:t>Collecte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2705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Zingen:</a:t>
            </a:r>
            <a:r>
              <a:rPr lang="nl-NL" dirty="0" smtClean="0"/>
              <a:t> </a:t>
            </a:r>
            <a:r>
              <a:rPr lang="nl-NL" dirty="0" smtClean="0"/>
              <a:t>G</a:t>
            </a:r>
            <a:r>
              <a:rPr lang="nl-NL" dirty="0" smtClean="0"/>
              <a:t>ezang 435: 2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sz="4000" dirty="0" smtClean="0"/>
              <a:t>Heer</a:t>
            </a:r>
            <a:r>
              <a:rPr lang="nl-NL" sz="4000" dirty="0" smtClean="0"/>
              <a:t>, ons lot is in uw handen,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en </a:t>
            </a:r>
            <a:r>
              <a:rPr lang="nl-NL" sz="4000" dirty="0" smtClean="0"/>
              <a:t>het is uw </a:t>
            </a:r>
            <a:r>
              <a:rPr lang="nl-NL" sz="4000" dirty="0" err="1" smtClean="0"/>
              <a:t>hartewens</a:t>
            </a:r>
            <a:r>
              <a:rPr lang="nl-NL" sz="4000" dirty="0" smtClean="0"/>
              <a:t>,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naar </a:t>
            </a:r>
            <a:r>
              <a:rPr lang="nl-NL" sz="4000" dirty="0" smtClean="0"/>
              <a:t>uw beeld ons te </a:t>
            </a:r>
            <a:r>
              <a:rPr lang="nl-NL" sz="4000" dirty="0" err="1" smtClean="0"/>
              <a:t>verand'ren</a:t>
            </a:r>
            <a:r>
              <a:rPr lang="nl-NL" sz="4000" dirty="0" smtClean="0"/>
              <a:t>,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Jezus </a:t>
            </a:r>
            <a:r>
              <a:rPr lang="nl-NL" sz="4000" dirty="0" smtClean="0"/>
              <a:t>Christus, nieuwe mens.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Gij </a:t>
            </a:r>
            <a:r>
              <a:rPr lang="nl-NL" sz="4000" dirty="0" err="1" smtClean="0"/>
              <a:t>zijt</a:t>
            </a:r>
            <a:r>
              <a:rPr lang="nl-NL" sz="4000" dirty="0" smtClean="0"/>
              <a:t> ons zeer genegen,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ook </a:t>
            </a:r>
            <a:r>
              <a:rPr lang="nl-NL" sz="4000" dirty="0" smtClean="0"/>
              <a:t>al doet uw liefde pijn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en </a:t>
            </a:r>
            <a:r>
              <a:rPr lang="nl-NL" sz="4000" dirty="0" smtClean="0"/>
              <a:t>al smaalt men allerwegen,	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dat </a:t>
            </a:r>
            <a:r>
              <a:rPr lang="nl-NL" sz="4000" dirty="0" smtClean="0"/>
              <a:t>wij uw </a:t>
            </a:r>
            <a:r>
              <a:rPr lang="nl-NL" sz="4000" dirty="0" err="1" smtClean="0"/>
              <a:t>gevang'nen</a:t>
            </a:r>
            <a:r>
              <a:rPr lang="nl-NL" sz="4000" dirty="0" smtClean="0"/>
              <a:t> zijn.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0421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802772"/>
            <a:ext cx="10579443" cy="5054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 dirty="0" smtClean="0"/>
              <a:t>Kom </a:t>
            </a:r>
            <a:r>
              <a:rPr lang="nl-NL" sz="3600" dirty="0" smtClean="0"/>
              <a:t>toch om de macht te breken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van </a:t>
            </a:r>
            <a:r>
              <a:rPr lang="nl-NL" sz="3600" dirty="0" smtClean="0"/>
              <a:t>de vorst der duisternis;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geef </a:t>
            </a:r>
            <a:r>
              <a:rPr lang="nl-NL" sz="3600" dirty="0" smtClean="0"/>
              <a:t>in ons bestaan een teken,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dat </a:t>
            </a:r>
            <a:r>
              <a:rPr lang="nl-NL" sz="3600" dirty="0" smtClean="0"/>
              <a:t>de zege zeker is;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hef </a:t>
            </a:r>
            <a:r>
              <a:rPr lang="nl-NL" sz="3600" dirty="0" smtClean="0"/>
              <a:t>ons op uit onze zonden,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werp </a:t>
            </a:r>
            <a:r>
              <a:rPr lang="nl-NL" sz="3600" dirty="0" smtClean="0"/>
              <a:t>de </a:t>
            </a:r>
            <a:r>
              <a:rPr lang="nl-NL" sz="3600" dirty="0" err="1" smtClean="0"/>
              <a:t>duiv'len</a:t>
            </a:r>
            <a:r>
              <a:rPr lang="nl-NL" sz="3600" dirty="0" smtClean="0"/>
              <a:t> bij ons uit,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want </a:t>
            </a:r>
            <a:r>
              <a:rPr lang="nl-NL" sz="3600" dirty="0" smtClean="0"/>
              <a:t>de vrijheid moet gevonden,	</a:t>
            </a:r>
            <a:endParaRPr lang="nl-NL" sz="3600" dirty="0" smtClean="0"/>
          </a:p>
          <a:p>
            <a:pPr>
              <a:buNone/>
            </a:pPr>
            <a:r>
              <a:rPr lang="nl-NL" sz="3600" dirty="0" smtClean="0"/>
              <a:t>Heer</a:t>
            </a:r>
            <a:r>
              <a:rPr lang="nl-NL" sz="3600" dirty="0" smtClean="0"/>
              <a:t>, vervul Gods raadsbesluit!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4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ELB 351 Machtig God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887635" cy="46356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nl-NL" sz="4000" dirty="0"/>
              <a:t>Machtig God, sterke Rots,</a:t>
            </a:r>
            <a:r>
              <a:rPr lang="nl-NL" sz="4000" dirty="0" smtClean="0"/>
              <a:t> </a:t>
            </a:r>
          </a:p>
          <a:p>
            <a:pPr algn="ctr">
              <a:buNone/>
            </a:pPr>
            <a:r>
              <a:rPr lang="nl-NL" sz="4000" dirty="0" smtClean="0"/>
              <a:t>U </a:t>
            </a:r>
            <a:r>
              <a:rPr lang="nl-NL" sz="4000" dirty="0"/>
              <a:t>alleen bent </a:t>
            </a:r>
            <a:r>
              <a:rPr lang="nl-NL" sz="4000" dirty="0" smtClean="0"/>
              <a:t>waardig.</a:t>
            </a:r>
            <a:endParaRPr lang="nl-NL" sz="4000" dirty="0" smtClean="0"/>
          </a:p>
          <a:p>
            <a:pPr algn="ctr">
              <a:buNone/>
            </a:pPr>
            <a:r>
              <a:rPr lang="nl-NL" sz="4000" dirty="0" smtClean="0"/>
              <a:t>Aard </a:t>
            </a:r>
            <a:r>
              <a:rPr lang="nl-NL" sz="4000" dirty="0"/>
              <a:t>en hemel prijzen U,</a:t>
            </a:r>
            <a:r>
              <a:rPr lang="nl-NL" sz="4000" dirty="0" smtClean="0"/>
              <a:t> </a:t>
            </a:r>
          </a:p>
          <a:p>
            <a:pPr algn="ctr">
              <a:buNone/>
            </a:pPr>
            <a:r>
              <a:rPr lang="nl-NL" sz="4000" dirty="0" smtClean="0"/>
              <a:t>glorie </a:t>
            </a:r>
            <a:r>
              <a:rPr lang="nl-NL" sz="4000" dirty="0"/>
              <a:t>voor Uw </a:t>
            </a:r>
            <a:r>
              <a:rPr lang="nl-NL" sz="4000" dirty="0" smtClean="0"/>
              <a:t>naam.</a:t>
            </a:r>
            <a:endParaRPr lang="nl-NL" sz="4000" dirty="0" smtClean="0"/>
          </a:p>
          <a:p>
            <a:pPr algn="ctr">
              <a:buNone/>
            </a:pPr>
            <a:r>
              <a:rPr lang="nl-NL" sz="4000" dirty="0" smtClean="0"/>
              <a:t>Lam </a:t>
            </a:r>
            <a:r>
              <a:rPr lang="nl-NL" sz="4000" dirty="0"/>
              <a:t>van God hoogste Heer,</a:t>
            </a:r>
            <a:r>
              <a:rPr lang="nl-NL" sz="4000" dirty="0" smtClean="0"/>
              <a:t> </a:t>
            </a:r>
          </a:p>
          <a:p>
            <a:pPr algn="ctr">
              <a:buNone/>
            </a:pPr>
            <a:r>
              <a:rPr lang="nl-NL" sz="4000" dirty="0" smtClean="0"/>
              <a:t>Heilig </a:t>
            </a:r>
            <a:r>
              <a:rPr lang="nl-NL" sz="4000" dirty="0"/>
              <a:t>en </a:t>
            </a:r>
            <a:r>
              <a:rPr lang="nl-NL" sz="4000" dirty="0" smtClean="0"/>
              <a:t>rechtvaardig.</a:t>
            </a:r>
            <a:endParaRPr lang="nl-NL" sz="4000" dirty="0" smtClean="0"/>
          </a:p>
          <a:p>
            <a:pPr algn="ctr">
              <a:buNone/>
            </a:pPr>
            <a:r>
              <a:rPr lang="nl-NL" sz="4000" dirty="0" smtClean="0"/>
              <a:t>Stralend </a:t>
            </a:r>
            <a:r>
              <a:rPr lang="nl-NL" sz="4000" dirty="0"/>
              <a:t>licht Morgenster,</a:t>
            </a:r>
            <a:r>
              <a:rPr lang="nl-NL" sz="4000" dirty="0" smtClean="0"/>
              <a:t> </a:t>
            </a:r>
          </a:p>
          <a:p>
            <a:pPr algn="ctr">
              <a:buNone/>
            </a:pPr>
            <a:r>
              <a:rPr lang="nl-NL" sz="4000" dirty="0" smtClean="0"/>
              <a:t>niemand </a:t>
            </a:r>
            <a:r>
              <a:rPr lang="nl-NL" sz="4000" dirty="0"/>
              <a:t>is als U</a:t>
            </a:r>
            <a:r>
              <a:rPr lang="nl-NL" sz="4000" dirty="0" smtClean="0"/>
              <a:t>.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29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125" y="2441060"/>
            <a:ext cx="10785389" cy="1325563"/>
          </a:xfrm>
        </p:spPr>
        <p:txBody>
          <a:bodyPr>
            <a:normAutofit/>
          </a:bodyPr>
          <a:lstStyle/>
          <a:p>
            <a:pPr algn="ctr"/>
            <a:r>
              <a:rPr lang="nl-NL" sz="8000" b="1" dirty="0" smtClean="0"/>
              <a:t>Zegen</a:t>
            </a:r>
            <a:endParaRPr lang="nl-NL" sz="8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6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64025"/>
            <a:ext cx="10515600" cy="38022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5400" dirty="0" smtClean="0"/>
              <a:t>Prijs de Vader, prijs de Zoon.</a:t>
            </a:r>
            <a:br>
              <a:rPr lang="nl-NL" sz="5400" dirty="0" smtClean="0"/>
            </a:br>
            <a:r>
              <a:rPr lang="nl-NL" sz="5400" dirty="0" smtClean="0"/>
              <a:t>Prijs de Geest die in ons woont.</a:t>
            </a:r>
            <a:br>
              <a:rPr lang="nl-NL" sz="5400" dirty="0" smtClean="0"/>
            </a:br>
            <a:r>
              <a:rPr lang="nl-NL" sz="5400" dirty="0" smtClean="0"/>
              <a:t>Prijs de Koning der eeuwigheid.</a:t>
            </a:r>
            <a:br>
              <a:rPr lang="nl-NL" sz="5400" dirty="0" smtClean="0"/>
            </a:br>
            <a:r>
              <a:rPr lang="nl-NL" sz="5400" dirty="0" smtClean="0"/>
              <a:t>Prijs hen tot in eeuwigheid.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351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ELB 125 Geprezen zij de Heer!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nl-NL" sz="4000" dirty="0"/>
              <a:t>Geprezen zij de Heer</a:t>
            </a:r>
            <a:r>
              <a:rPr lang="nl-NL" sz="4000" dirty="0" smtClean="0"/>
              <a:t>,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die </a:t>
            </a:r>
            <a:r>
              <a:rPr lang="nl-NL" sz="4000" dirty="0"/>
              <a:t>eeuwig </a:t>
            </a:r>
            <a:r>
              <a:rPr lang="nl-NL" sz="4000" dirty="0" smtClean="0"/>
              <a:t>leeft.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Die </a:t>
            </a:r>
            <a:r>
              <a:rPr lang="nl-NL" sz="4000" dirty="0"/>
              <a:t>vol ontferming ieder troost</a:t>
            </a:r>
            <a:r>
              <a:rPr lang="nl-NL" sz="4000" dirty="0" smtClean="0"/>
              <a:t> 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en </a:t>
            </a:r>
            <a:r>
              <a:rPr lang="nl-NL" sz="4000" dirty="0"/>
              <a:t>alle schuld </a:t>
            </a:r>
            <a:r>
              <a:rPr lang="nl-NL" sz="4000" dirty="0" smtClean="0"/>
              <a:t>vergeeft.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Die </a:t>
            </a:r>
            <a:r>
              <a:rPr lang="nl-NL" sz="4000" dirty="0"/>
              <a:t>heel het aard </a:t>
            </a:r>
            <a:r>
              <a:rPr lang="nl-NL" sz="4000" dirty="0" smtClean="0"/>
              <a:t>gebeuren</a:t>
            </a:r>
            <a:endParaRPr lang="nl-NL" sz="4000" dirty="0" smtClean="0"/>
          </a:p>
          <a:p>
            <a:pPr>
              <a:buNone/>
            </a:pPr>
            <a:r>
              <a:rPr lang="nl-NL" sz="4000" dirty="0" smtClean="0"/>
              <a:t>vast </a:t>
            </a:r>
            <a:r>
              <a:rPr lang="nl-NL" sz="4000" dirty="0"/>
              <a:t>in handen heeft.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464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REFREIN: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Hem zij de glorie,</a:t>
            </a:r>
            <a:br>
              <a:rPr lang="nl-NL" sz="4000" dirty="0" smtClean="0"/>
            </a:br>
            <a:r>
              <a:rPr lang="nl-NL" sz="4000" dirty="0" smtClean="0"/>
              <a:t>want Hij die overwon,</a:t>
            </a:r>
            <a:br>
              <a:rPr lang="nl-NL" sz="4000" dirty="0" smtClean="0"/>
            </a:br>
            <a:r>
              <a:rPr lang="nl-NL" sz="4000" dirty="0" smtClean="0"/>
              <a:t>zal nooit verlaten wat Zijn hand begon.</a:t>
            </a:r>
            <a:br>
              <a:rPr lang="nl-NL" sz="4000" dirty="0" smtClean="0"/>
            </a:br>
            <a:r>
              <a:rPr lang="nl-NL" sz="4000" dirty="0" smtClean="0"/>
              <a:t>Halleluja. Geprezen zij het Lam,</a:t>
            </a:r>
            <a:br>
              <a:rPr lang="nl-NL" sz="4000" dirty="0" smtClean="0"/>
            </a:br>
            <a:r>
              <a:rPr lang="nl-NL" sz="4000" dirty="0" smtClean="0"/>
              <a:t>dat de schuld der wereld op zich nam.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895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40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4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000" dirty="0" smtClean="0"/>
              <a:t>Verdreven is de schaduw van de nacht.</a:t>
            </a:r>
            <a:br>
              <a:rPr lang="nl-NL" sz="4000" dirty="0" smtClean="0"/>
            </a:br>
            <a:r>
              <a:rPr lang="nl-NL" sz="4000" dirty="0" smtClean="0"/>
              <a:t>En wie Hem aanvaarden wil wordt eens veilig thuis gebracht.</a:t>
            </a:r>
            <a:br>
              <a:rPr lang="nl-NL" sz="4000" dirty="0" smtClean="0"/>
            </a:br>
            <a:r>
              <a:rPr lang="nl-NL" sz="4000" dirty="0" smtClean="0"/>
              <a:t>Voor Hem geldt ook dit wonder:</a:t>
            </a:r>
            <a:br>
              <a:rPr lang="nl-NL" sz="4000" dirty="0" smtClean="0"/>
            </a:br>
            <a:r>
              <a:rPr lang="nl-NL" sz="4000" dirty="0" smtClean="0"/>
              <a:t>alles is volbracht.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177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REFREIN: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Hem zij de glorie,</a:t>
            </a:r>
            <a:br>
              <a:rPr lang="nl-NL" sz="4000" dirty="0" smtClean="0"/>
            </a:br>
            <a:r>
              <a:rPr lang="nl-NL" sz="4000" dirty="0" smtClean="0"/>
              <a:t>want Hij die overwon,</a:t>
            </a:r>
            <a:br>
              <a:rPr lang="nl-NL" sz="4000" dirty="0" smtClean="0"/>
            </a:br>
            <a:r>
              <a:rPr lang="nl-NL" sz="4000" dirty="0" smtClean="0"/>
              <a:t>zal nooit verlaten wat Zijn hand begon.</a:t>
            </a:r>
            <a:br>
              <a:rPr lang="nl-NL" sz="4000" dirty="0" smtClean="0"/>
            </a:br>
            <a:r>
              <a:rPr lang="nl-NL" sz="4000" dirty="0" smtClean="0"/>
              <a:t>Halleluja. Geprezen zij het Lam,</a:t>
            </a:r>
            <a:br>
              <a:rPr lang="nl-NL" sz="4000" dirty="0" smtClean="0"/>
            </a:br>
            <a:r>
              <a:rPr lang="nl-NL" sz="4000" dirty="0" smtClean="0"/>
              <a:t>dat de schuld der wereld op zich nam.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025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2341" y="1991618"/>
            <a:ext cx="10515600" cy="4359755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Hij doet ons dankbaar schouwen in het licht,</a:t>
            </a:r>
            <a:br>
              <a:rPr lang="nl-NL" sz="4000" dirty="0" smtClean="0"/>
            </a:br>
            <a:r>
              <a:rPr lang="nl-NL" sz="4000" dirty="0" smtClean="0"/>
              <a:t>dat uitstraalt van het kruis,</a:t>
            </a:r>
            <a:br>
              <a:rPr lang="nl-NL" sz="4000" dirty="0" smtClean="0"/>
            </a:br>
            <a:r>
              <a:rPr lang="nl-NL" sz="4000" dirty="0" smtClean="0"/>
              <a:t>dat eens voor ons werd opgericht.</a:t>
            </a:r>
            <a:br>
              <a:rPr lang="nl-NL" sz="4000" dirty="0" smtClean="0"/>
            </a:br>
            <a:r>
              <a:rPr lang="nl-NL" sz="4000" dirty="0" smtClean="0"/>
              <a:t>En voor ons oog verrijst een heerlijk vergezicht.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31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 smtClean="0"/>
              <a:t>REFREIN: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/>
              <a:t>Hem zij de glorie,</a:t>
            </a:r>
            <a:br>
              <a:rPr lang="nl-NL" sz="4000" dirty="0" smtClean="0"/>
            </a:br>
            <a:r>
              <a:rPr lang="nl-NL" sz="4000" dirty="0" smtClean="0"/>
              <a:t>want Hij die overwon,</a:t>
            </a:r>
            <a:br>
              <a:rPr lang="nl-NL" sz="4000" dirty="0" smtClean="0"/>
            </a:br>
            <a:r>
              <a:rPr lang="nl-NL" sz="4000" dirty="0" smtClean="0"/>
              <a:t>zal nooit verlaten wat Zijn hand begon.</a:t>
            </a:r>
            <a:br>
              <a:rPr lang="nl-NL" sz="4000" dirty="0" smtClean="0"/>
            </a:br>
            <a:r>
              <a:rPr lang="nl-NL" sz="4000" dirty="0" smtClean="0"/>
              <a:t>Halleluja. Geprezen zij het Lam,</a:t>
            </a:r>
            <a:br>
              <a:rPr lang="nl-NL" sz="4000" dirty="0" smtClean="0"/>
            </a:br>
            <a:r>
              <a:rPr lang="nl-NL" sz="4000" dirty="0" smtClean="0"/>
              <a:t>dat de schuld der wereld op zich nam.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endParaRPr lang="nl-NL" sz="4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06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704</Words>
  <Application>Microsoft Macintosh PowerPoint</Application>
  <PresentationFormat>Aangepast</PresentationFormat>
  <Paragraphs>64</Paragraphs>
  <Slides>20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Welkom</vt:lpstr>
      <vt:lpstr>Zingen ELB 351 Machtig God</vt:lpstr>
      <vt:lpstr>Dia 3</vt:lpstr>
      <vt:lpstr>Zingen ELB 125 Geprezen zij de Heer!</vt:lpstr>
      <vt:lpstr>Dia 5</vt:lpstr>
      <vt:lpstr>Dia 6</vt:lpstr>
      <vt:lpstr>Dia 7</vt:lpstr>
      <vt:lpstr>Dia 8</vt:lpstr>
      <vt:lpstr>Dia 9</vt:lpstr>
      <vt:lpstr>GEBED</vt:lpstr>
      <vt:lpstr>Lezen:Galaten 5: 1 en 13</vt:lpstr>
      <vt:lpstr>Zingen: Psalm 43: 3</vt:lpstr>
      <vt:lpstr>Preek:VRIJHEID!</vt:lpstr>
      <vt:lpstr>Zingen: ELB 289 Ik geloof in God de Vader</vt:lpstr>
      <vt:lpstr>Dia 15</vt:lpstr>
      <vt:lpstr>Dia 16</vt:lpstr>
      <vt:lpstr>Dank en gebed</vt:lpstr>
      <vt:lpstr>Zingen: Gezang 435: 2 </vt:lpstr>
      <vt:lpstr>Dia 19</vt:lpstr>
      <vt:lpstr>Zegen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Gert Hutten</dc:creator>
  <cp:lastModifiedBy>Gert Hutten</cp:lastModifiedBy>
  <cp:revision>5</cp:revision>
  <dcterms:created xsi:type="dcterms:W3CDTF">2017-10-27T10:54:59Z</dcterms:created>
  <dcterms:modified xsi:type="dcterms:W3CDTF">2017-10-27T11:30:41Z</dcterms:modified>
</cp:coreProperties>
</file>