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‘in de hemel, en op aarde’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Wisselzang met de hemel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2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 over hemelse liturgie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500"/>
            <a:ext cx="9661982" cy="34163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‘Heilig, heilig, heilig’ (</a:t>
            </a:r>
            <a:r>
              <a:rPr lang="nl-NL" sz="2800" dirty="0" err="1" smtClean="0"/>
              <a:t>trishagion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Psalmen roepen engelen op om God te loven</a:t>
            </a:r>
            <a:endParaRPr lang="nl-NL" sz="2800" dirty="0"/>
          </a:p>
          <a:p>
            <a:r>
              <a:rPr lang="nl-NL" sz="2800" dirty="0" smtClean="0"/>
              <a:t>Heilsgeschiedenis bepaalt de hemelse lofliederen</a:t>
            </a:r>
          </a:p>
          <a:p>
            <a:r>
              <a:rPr lang="nl-NL" sz="2800" dirty="0" smtClean="0"/>
              <a:t>Zing overwinningsliederen want de strijd gaat verder maar is al gewonnen</a:t>
            </a:r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5599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Strijd gaat door, maar is al beslist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7136" y="2348345"/>
            <a:ext cx="10235046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800" dirty="0" smtClean="0"/>
              <a:t>“Toen </a:t>
            </a:r>
            <a:r>
              <a:rPr lang="nl-NL" sz="2800" dirty="0"/>
              <a:t>hoorde ik een luide stem in de hemel zeggen: ‘Nu zijn de redding, de macht en het koningschap van onze God werkelijkheid geworden, en de heerschappij van zijn </a:t>
            </a:r>
            <a:r>
              <a:rPr lang="nl-NL" sz="2800" dirty="0" err="1"/>
              <a:t>messias</a:t>
            </a:r>
            <a:r>
              <a:rPr lang="nl-NL" sz="2800" dirty="0"/>
              <a:t>. Want de aanklager van onze broeders en zusters, die hen dag en nacht bij onze God aanklaagde, is ten val gebracht. </a:t>
            </a:r>
          </a:p>
        </p:txBody>
      </p:sp>
    </p:spTree>
    <p:extLst>
      <p:ext uri="{BB962C8B-B14F-4D97-AF65-F5344CB8AC3E}">
        <p14:creationId xmlns:p14="http://schemas.microsoft.com/office/powerpoint/2010/main" val="19717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10108791" cy="380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Zij hebben hem dankzij het bloed van het lam en dankzij hun getuigenis overwonnen. Zij waren niet aan het leven gehecht en hebben hun dood aanvaard. </a:t>
            </a:r>
            <a:r>
              <a:rPr lang="nl-NL" sz="2800" baseline="30000" dirty="0"/>
              <a:t>12</a:t>
            </a:r>
            <a:r>
              <a:rPr lang="nl-NL" sz="2800" dirty="0"/>
              <a:t> Daarom: juich, hemel, en allen die daar wonen! Maar wee de aarde en de zee: de duivel is naar jullie afgedaald! Hij is woedend, want hij weet dat hij geen tijd te verliezen heeft</a:t>
            </a:r>
            <a:r>
              <a:rPr lang="nl-NL" sz="2800" dirty="0" smtClean="0"/>
              <a:t>.’” (Openb. 12:10-12)</a:t>
            </a:r>
            <a:endParaRPr lang="nl-NL" sz="28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217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 over hemelse liturgie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10223091" cy="3620655"/>
          </a:xfrm>
        </p:spPr>
        <p:txBody>
          <a:bodyPr>
            <a:normAutofit/>
          </a:bodyPr>
          <a:lstStyle/>
          <a:p>
            <a:r>
              <a:rPr lang="nl-NL" sz="2800" dirty="0" smtClean="0"/>
              <a:t>‘Heilig, heilig, heilig’ (</a:t>
            </a:r>
            <a:r>
              <a:rPr lang="nl-NL" sz="2800" dirty="0" err="1" smtClean="0"/>
              <a:t>trishagion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Psalmen roepen engelen op om God te loven</a:t>
            </a:r>
            <a:endParaRPr lang="nl-NL" sz="2800" dirty="0"/>
          </a:p>
          <a:p>
            <a:r>
              <a:rPr lang="nl-NL" sz="2800" dirty="0" smtClean="0"/>
              <a:t>Heilsgeschiedenis bepaalt de hemelse lofliederen</a:t>
            </a:r>
          </a:p>
          <a:p>
            <a:r>
              <a:rPr lang="nl-NL" sz="2800" dirty="0" smtClean="0"/>
              <a:t>Zing overwinningsliederen want de strijd gaat verder maar is al gewonnen</a:t>
            </a:r>
          </a:p>
          <a:p>
            <a:r>
              <a:rPr lang="nl-NL" sz="2800" dirty="0" smtClean="0"/>
              <a:t>Bid met de gestorven heiligen mee</a:t>
            </a:r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5287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‘met alle heiligen’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40327" y="2603499"/>
            <a:ext cx="11440391" cy="3766127"/>
          </a:xfrm>
        </p:spPr>
        <p:txBody>
          <a:bodyPr>
            <a:noAutofit/>
          </a:bodyPr>
          <a:lstStyle/>
          <a:p>
            <a:r>
              <a:rPr lang="nl-NL" sz="2800" dirty="0" smtClean="0"/>
              <a:t>‘horizontaal’: door de geschiedenis heen</a:t>
            </a:r>
          </a:p>
          <a:p>
            <a:r>
              <a:rPr lang="nl-NL" sz="2800" dirty="0" smtClean="0"/>
              <a:t>‘verticaal’: in de hemel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Gemeenschap der heiligen:</a:t>
            </a:r>
          </a:p>
          <a:p>
            <a:pPr>
              <a:buFontTx/>
              <a:buChar char="-"/>
            </a:pPr>
            <a:r>
              <a:rPr lang="nl-NL" sz="2800" dirty="0" smtClean="0"/>
              <a:t>Gemeenschap met </a:t>
            </a:r>
            <a:r>
              <a:rPr lang="nl-NL" sz="2800" u="sng" dirty="0" smtClean="0"/>
              <a:t>Christus</a:t>
            </a:r>
            <a:r>
              <a:rPr lang="nl-NL" sz="2800" dirty="0" smtClean="0"/>
              <a:t> en de mede-gelovigen hier op aarde</a:t>
            </a:r>
          </a:p>
          <a:p>
            <a:pPr>
              <a:buFontTx/>
              <a:buChar char="-"/>
            </a:pPr>
            <a:r>
              <a:rPr lang="nl-NL" sz="2800" dirty="0" smtClean="0"/>
              <a:t>Gemeenschap met </a:t>
            </a:r>
            <a:r>
              <a:rPr lang="nl-NL" sz="2800" u="sng" dirty="0" smtClean="0"/>
              <a:t>Christus</a:t>
            </a:r>
            <a:r>
              <a:rPr lang="nl-NL" sz="2800" dirty="0" smtClean="0"/>
              <a:t> en de al gestorvenen in de hemel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6674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Kerntekst: Hebreeën 12:22-24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8145" y="2421081"/>
            <a:ext cx="10151919" cy="3990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baseline="30000" dirty="0" smtClean="0"/>
              <a:t>“</a:t>
            </a:r>
            <a:r>
              <a:rPr lang="nl-NL" sz="2800" dirty="0" smtClean="0"/>
              <a:t>Nee</a:t>
            </a:r>
            <a:r>
              <a:rPr lang="nl-NL" sz="2800" dirty="0"/>
              <a:t>, u staat voor de </a:t>
            </a:r>
            <a:r>
              <a:rPr lang="nl-NL" sz="2800" b="1" u="sng" dirty="0" err="1"/>
              <a:t>Sionsberg</a:t>
            </a:r>
            <a:r>
              <a:rPr lang="nl-NL" sz="2800" dirty="0"/>
              <a:t>, voor de stad van de levende God, het hemelse Jeruzalem, en voor duizenden </a:t>
            </a:r>
            <a:r>
              <a:rPr lang="nl-NL" sz="2800" u="sng" dirty="0"/>
              <a:t>engelen</a:t>
            </a:r>
            <a:r>
              <a:rPr lang="nl-NL" sz="2800" dirty="0"/>
              <a:t> die in vreugde bijeen zijn, </a:t>
            </a:r>
            <a:r>
              <a:rPr lang="nl-NL" sz="2800" dirty="0" smtClean="0"/>
              <a:t>voor </a:t>
            </a:r>
            <a:r>
              <a:rPr lang="nl-NL" sz="2800" dirty="0"/>
              <a:t>de gemeenschap van </a:t>
            </a:r>
            <a:r>
              <a:rPr lang="nl-NL" sz="2800" u="sng" dirty="0"/>
              <a:t>eerstgeborenen</a:t>
            </a:r>
            <a:r>
              <a:rPr lang="nl-NL" sz="2800" dirty="0"/>
              <a:t>, die in de </a:t>
            </a:r>
            <a:r>
              <a:rPr lang="nl-NL" sz="2800" u="sng" dirty="0"/>
              <a:t>hemel</a:t>
            </a:r>
            <a:r>
              <a:rPr lang="nl-NL" sz="2800" dirty="0"/>
              <a:t> ingeschreven zijn, voor </a:t>
            </a:r>
            <a:r>
              <a:rPr lang="nl-NL" sz="2800" u="sng" dirty="0"/>
              <a:t>God</a:t>
            </a:r>
            <a:r>
              <a:rPr lang="nl-NL" sz="2800" dirty="0"/>
              <a:t>, de rechter van allen, en voor de geesten van de rechtvaardigen, die tot volmaaktheid gekomen zijn, </a:t>
            </a:r>
            <a:r>
              <a:rPr lang="nl-NL" sz="2800" dirty="0" smtClean="0"/>
              <a:t>voor </a:t>
            </a:r>
            <a:r>
              <a:rPr lang="nl-NL" sz="2800" dirty="0"/>
              <a:t>de bemiddelaar van een nieuw verbond, </a:t>
            </a:r>
            <a:r>
              <a:rPr lang="nl-NL" sz="2800" u="sng" dirty="0"/>
              <a:t>Jezus</a:t>
            </a:r>
            <a:r>
              <a:rPr lang="nl-NL" sz="2800" dirty="0"/>
              <a:t>, en voor het gesprenkelde bloed dat krachtiger spreekt dan dat van Abel</a:t>
            </a:r>
            <a:r>
              <a:rPr lang="nl-NL" sz="2800" dirty="0" smtClean="0"/>
              <a:t>.”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143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 over hemelse liturgie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6418" y="2603499"/>
            <a:ext cx="10972800" cy="3963555"/>
          </a:xfrm>
        </p:spPr>
        <p:txBody>
          <a:bodyPr>
            <a:noAutofit/>
          </a:bodyPr>
          <a:lstStyle/>
          <a:p>
            <a:r>
              <a:rPr lang="nl-NL" sz="2800" dirty="0" smtClean="0"/>
              <a:t>‘Heilig, heilig, heilig’ (</a:t>
            </a:r>
            <a:r>
              <a:rPr lang="nl-NL" sz="2800" dirty="0" err="1" smtClean="0"/>
              <a:t>trishagion</a:t>
            </a:r>
            <a:r>
              <a:rPr lang="nl-NL" sz="2800" dirty="0" smtClean="0"/>
              <a:t>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aseline="30000" dirty="0" smtClean="0"/>
              <a:t>“</a:t>
            </a:r>
            <a:r>
              <a:rPr lang="nl-NL" sz="2800" dirty="0" smtClean="0"/>
              <a:t>Zij (serafs) </a:t>
            </a:r>
            <a:r>
              <a:rPr lang="nl-NL" sz="2800" dirty="0"/>
              <a:t>riepen elkaar toe: ‘</a:t>
            </a:r>
            <a:r>
              <a:rPr lang="nl-NL" sz="2800" b="1" dirty="0"/>
              <a:t>Heilig, heilig, heilig </a:t>
            </a:r>
            <a:r>
              <a:rPr lang="nl-NL" sz="2800" dirty="0"/>
              <a:t>is de HEER van de hemelse machten. Heel de aarde is vervuld van zijn majesteit</a:t>
            </a:r>
            <a:r>
              <a:rPr lang="nl-NL" sz="2800" dirty="0" smtClean="0"/>
              <a:t>.” (Jes. 6:3)</a:t>
            </a:r>
          </a:p>
          <a:p>
            <a:pPr marL="0" indent="0">
              <a:buNone/>
            </a:pPr>
            <a:r>
              <a:rPr lang="nl-NL" sz="2800" dirty="0"/>
              <a:t>“Dag en nacht herhalen </a:t>
            </a:r>
            <a:r>
              <a:rPr lang="nl-NL" sz="2800" dirty="0" smtClean="0"/>
              <a:t>ze(de vier wezens): </a:t>
            </a:r>
            <a:r>
              <a:rPr lang="nl-NL" sz="2800" dirty="0"/>
              <a:t>‘</a:t>
            </a:r>
            <a:r>
              <a:rPr lang="nl-NL" sz="2800" b="1" dirty="0"/>
              <a:t>Heilig, heilig, heilig</a:t>
            </a:r>
            <a:r>
              <a:rPr lang="nl-NL" sz="2800" dirty="0"/>
              <a:t> is God, de Heer, de Almachtige, die was, die is en die komt</a:t>
            </a:r>
            <a:r>
              <a:rPr lang="nl-NL" sz="2800" dirty="0" smtClean="0"/>
              <a:t>.’” (Openb. 4:8)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0828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 over hemelse liturgie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5182" y="2556164"/>
            <a:ext cx="10235045" cy="3494809"/>
          </a:xfrm>
        </p:spPr>
        <p:txBody>
          <a:bodyPr>
            <a:normAutofit/>
          </a:bodyPr>
          <a:lstStyle/>
          <a:p>
            <a:r>
              <a:rPr lang="nl-NL" sz="2800" dirty="0" smtClean="0"/>
              <a:t>‘Heilig, heilig, heilig’ (</a:t>
            </a:r>
            <a:r>
              <a:rPr lang="nl-NL" sz="2800" dirty="0" err="1" smtClean="0"/>
              <a:t>trishagion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Psalmen roepen engelen op om God te loven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“Halleluja! Loof </a:t>
            </a:r>
            <a:r>
              <a:rPr lang="nl-NL" sz="2800" dirty="0"/>
              <a:t>de HEER, bewoners van de hemel,</a:t>
            </a:r>
          </a:p>
          <a:p>
            <a:pPr marL="0" indent="0">
              <a:buNone/>
            </a:pPr>
            <a:r>
              <a:rPr lang="nl-NL" sz="2800" dirty="0"/>
              <a:t>loof hem daar in de </a:t>
            </a:r>
            <a:r>
              <a:rPr lang="nl-NL" sz="2800" dirty="0" smtClean="0"/>
              <a:t>hoogten, </a:t>
            </a:r>
            <a:r>
              <a:rPr lang="nl-NL" sz="2800" dirty="0"/>
              <a:t>loof hem, al zijn herauten,</a:t>
            </a:r>
          </a:p>
          <a:p>
            <a:pPr marL="0" indent="0">
              <a:buNone/>
            </a:pPr>
            <a:r>
              <a:rPr lang="nl-NL" sz="2800" dirty="0"/>
              <a:t>loof hem, heel zijn engelenmacht</a:t>
            </a:r>
            <a:r>
              <a:rPr lang="nl-NL" sz="2800" dirty="0" smtClean="0"/>
              <a:t>.” (Psalm 148:1 en 2)</a:t>
            </a:r>
            <a:endParaRPr lang="nl-NL" sz="2800" dirty="0"/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954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Bijbel over hemelse liturgie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500"/>
            <a:ext cx="9651591" cy="34163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‘Heilig, heilig, heilig’ (</a:t>
            </a:r>
            <a:r>
              <a:rPr lang="nl-NL" sz="2800" dirty="0" err="1" smtClean="0"/>
              <a:t>trishagion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Psalmen roepen engelen op om God te loven</a:t>
            </a:r>
            <a:endParaRPr lang="nl-NL" sz="2800" dirty="0"/>
          </a:p>
          <a:p>
            <a:r>
              <a:rPr lang="nl-NL" sz="2800" dirty="0" smtClean="0"/>
              <a:t>Heilsgeschiedenis bepaalt de hemelse lofliederen</a:t>
            </a:r>
          </a:p>
          <a:p>
            <a:pPr marL="0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4141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67128" cy="706964"/>
          </a:xfrm>
        </p:spPr>
        <p:txBody>
          <a:bodyPr/>
          <a:lstStyle/>
          <a:p>
            <a:r>
              <a:rPr lang="nl-NL" dirty="0" smtClean="0"/>
              <a:t>Heilsgeschiedenis bepaalt de lofliederen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1664" y="2379519"/>
            <a:ext cx="9476509" cy="4031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“En </a:t>
            </a:r>
            <a:r>
              <a:rPr lang="nl-NL" sz="2800" dirty="0"/>
              <a:t>plotseling voegde zich bij de engel een groot hemels leger dat God prees met de </a:t>
            </a:r>
            <a:r>
              <a:rPr lang="nl-NL" sz="2800" dirty="0" smtClean="0"/>
              <a:t>woorden: ‘</a:t>
            </a:r>
            <a:r>
              <a:rPr lang="nl-NL" sz="2800" dirty="0"/>
              <a:t>Eer aan God in de hoogste </a:t>
            </a:r>
            <a:r>
              <a:rPr lang="nl-NL" sz="2800" dirty="0" smtClean="0"/>
              <a:t>hemel en </a:t>
            </a:r>
            <a:r>
              <a:rPr lang="nl-NL" sz="2800" dirty="0"/>
              <a:t>vrede op aarde voor alle mensen die hij liefheeft</a:t>
            </a:r>
            <a:r>
              <a:rPr lang="nl-NL" sz="2800" dirty="0" smtClean="0"/>
              <a:t>.’” (Lucas 2: 13 en 14)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‘U komt alle lof, eer en macht toe, Heer, onze God, want u hebt alles geschapen: uw wil is de oorsprong van alles wat er is</a:t>
            </a:r>
            <a:r>
              <a:rPr lang="nl-NL" sz="2800" dirty="0" smtClean="0"/>
              <a:t>.’ (Openb. 4:11)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9854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3" y="1015231"/>
            <a:ext cx="9308691" cy="706964"/>
          </a:xfrm>
        </p:spPr>
        <p:txBody>
          <a:bodyPr/>
          <a:lstStyle/>
          <a:p>
            <a:r>
              <a:rPr lang="nl-NL" dirty="0" smtClean="0"/>
              <a:t>Heilsgeschiedenis bepaalt de lofliederen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6745" y="2613890"/>
            <a:ext cx="10212701" cy="3953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“En </a:t>
            </a:r>
            <a:r>
              <a:rPr lang="nl-NL" sz="2800" dirty="0"/>
              <a:t>ze zetten een nieuw lied in: ‘U verdient het om de boekrol te ontvangen en zijn zegels te verbreken. Want u bent geslacht en met uw bloed hebt u voor God mensen gekocht  uit alle landen en volken, van elke stam en </a:t>
            </a:r>
            <a:r>
              <a:rPr lang="nl-NL" sz="2800" dirty="0" smtClean="0"/>
              <a:t>taal. </a:t>
            </a:r>
            <a:r>
              <a:rPr lang="nl-NL" sz="2800" dirty="0"/>
              <a:t>U hebt voor onze God uit hen een koninkrijk gevormd en hen tot priesters gemaakt. Zij zullen als koningen heersen op aarde</a:t>
            </a:r>
            <a:r>
              <a:rPr lang="nl-NL" sz="2800" dirty="0" smtClean="0"/>
              <a:t>.’” (Openb. 5:9-10) </a:t>
            </a:r>
            <a:endParaRPr lang="nl-NL" sz="28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339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3" y="1015231"/>
            <a:ext cx="9308691" cy="706964"/>
          </a:xfrm>
        </p:spPr>
        <p:txBody>
          <a:bodyPr/>
          <a:lstStyle/>
          <a:p>
            <a:r>
              <a:rPr lang="nl-NL" dirty="0" smtClean="0"/>
              <a:t>Heilsgeschiedenis bepaalt de lofliederen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9921755" cy="3953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“</a:t>
            </a:r>
            <a:r>
              <a:rPr lang="nl-NL" sz="2800" dirty="0" smtClean="0"/>
              <a:t>Met </a:t>
            </a:r>
            <a:r>
              <a:rPr lang="nl-NL" sz="2800" dirty="0"/>
              <a:t>luide stem riepen ze: ‘Het lam dat geslacht is, komt alle macht, rijkdom en wijsheid toe, en alle kracht, eer, lof en dank</a:t>
            </a:r>
            <a:r>
              <a:rPr lang="nl-NL" sz="2800" dirty="0" smtClean="0"/>
              <a:t>.’ (Openb. 5:12)</a:t>
            </a:r>
            <a:endParaRPr lang="nl-NL" sz="28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088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1501</TotalTime>
  <Words>727</Words>
  <Application>Microsoft Office PowerPoint</Application>
  <PresentationFormat>Breedbeeld</PresentationFormat>
  <Paragraphs>51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Ion-directiekamer</vt:lpstr>
      <vt:lpstr>‘in de hemel, en op aarde’</vt:lpstr>
      <vt:lpstr>‘met alle heiligen’</vt:lpstr>
      <vt:lpstr>Kerntekst: Hebreeën 12:22-24</vt:lpstr>
      <vt:lpstr>De Bijbel over hemelse liturgie</vt:lpstr>
      <vt:lpstr>De Bijbel over hemelse liturgie</vt:lpstr>
      <vt:lpstr>De Bijbel over hemelse liturgie</vt:lpstr>
      <vt:lpstr>Heilsgeschiedenis bepaalt de lofliederen</vt:lpstr>
      <vt:lpstr>Heilsgeschiedenis bepaalt de lofliederen</vt:lpstr>
      <vt:lpstr>Heilsgeschiedenis bepaalt de lofliederen</vt:lpstr>
      <vt:lpstr>De Bijbel over hemelse liturgie</vt:lpstr>
      <vt:lpstr>Strijd gaat door, maar is al beslist</vt:lpstr>
      <vt:lpstr>PowerPoint-presentatie</vt:lpstr>
      <vt:lpstr>De Bijbel over hemelse liturgie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Oosters-ortodoxen</dc:title>
  <dc:creator>Cornelis</dc:creator>
  <cp:lastModifiedBy>Cornelis Hamstra</cp:lastModifiedBy>
  <cp:revision>10</cp:revision>
  <dcterms:created xsi:type="dcterms:W3CDTF">2015-03-12T09:20:49Z</dcterms:created>
  <dcterms:modified xsi:type="dcterms:W3CDTF">2017-10-10T12:03:08Z</dcterms:modified>
</cp:coreProperties>
</file>