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5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Klik om de 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  <a:p>
            <a:pPr lvl="1" eaLnBrk="1" latinLnBrk="0" hangingPunct="1"/>
            <a:r>
              <a:rPr kumimoji="0" lang="en-US" smtClean="0"/>
              <a:t>Tweede niveau</a:t>
            </a:r>
          </a:p>
          <a:p>
            <a:pPr lvl="2" eaLnBrk="1" latinLnBrk="0" hangingPunct="1"/>
            <a:r>
              <a:rPr kumimoji="0" lang="en-US" smtClean="0"/>
              <a:t>Derde niveau</a:t>
            </a:r>
          </a:p>
          <a:p>
            <a:pPr lvl="3" eaLnBrk="1" latinLnBrk="0" hangingPunct="1"/>
            <a:r>
              <a:rPr kumimoji="0" lang="en-US" smtClean="0"/>
              <a:t>Vierde niveau</a:t>
            </a:r>
          </a:p>
          <a:p>
            <a:pPr lvl="4" eaLnBrk="1" latinLnBrk="0" hangingPunct="1"/>
            <a:r>
              <a:rPr kumimoji="0" lang="en-US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3AF1C3-47AD-1143-B18B-4768AD1222AC}" type="datetimeFigureOut">
              <a:rPr lang="nl-NL" smtClean="0"/>
              <a:t>7-7-2017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C304EE-84BC-2C4E-A870-A1619C8EF0A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8800" b="1" dirty="0" smtClean="0"/>
              <a:t>MOOI GEMAAKT </a:t>
            </a:r>
            <a:endParaRPr lang="nl-NL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67" y="1697408"/>
            <a:ext cx="7882664" cy="5160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b="1" dirty="0" smtClean="0">
                <a:solidFill>
                  <a:schemeClr val="tx1"/>
                </a:solidFill>
              </a:rPr>
              <a:t>MOOI GEMAAKT</a:t>
            </a:r>
            <a:endParaRPr lang="nl-NL" sz="8800" b="1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875183" y="1417638"/>
            <a:ext cx="5248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HOE  WEET </a:t>
            </a:r>
          </a:p>
          <a:p>
            <a:pPr algn="ctr"/>
            <a:r>
              <a:rPr lang="nl-NL" sz="5400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JE DAT IETS </a:t>
            </a:r>
          </a:p>
          <a:p>
            <a:pPr algn="ctr"/>
            <a:r>
              <a:rPr lang="nl-NL" sz="5400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MOOI </a:t>
            </a:r>
          </a:p>
          <a:p>
            <a:pPr algn="ctr"/>
            <a:r>
              <a:rPr lang="nl-NL" sz="5400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IS?</a:t>
            </a:r>
            <a:endParaRPr lang="nl-NL" sz="5400" b="1" dirty="0">
              <a:solidFill>
                <a:srgbClr val="FF0000"/>
              </a:solidFill>
              <a:latin typeface="BlairMdITC TT-Medium"/>
              <a:cs typeface="BlairMdITC TT-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FF0000"/>
                </a:solidFill>
              </a:rPr>
              <a:t>MOOI GEMAAKT</a:t>
            </a:r>
            <a:endParaRPr lang="nl-NL" sz="48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 smtClean="0"/>
              <a:t>LELIJK</a:t>
            </a:r>
            <a:endParaRPr lang="nl-NL" sz="5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60730"/>
            <a:ext cx="7078173" cy="39637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>
                <a:solidFill>
                  <a:srgbClr val="FF0000"/>
                </a:solidFill>
              </a:rPr>
              <a:t>LELIJK</a:t>
            </a:r>
            <a:endParaRPr lang="nl-NL" sz="60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04" y="1768263"/>
            <a:ext cx="6370342" cy="42935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000090"/>
                </a:solidFill>
              </a:rPr>
              <a:t>LELIJK</a:t>
            </a:r>
            <a:endParaRPr lang="nl-NL" sz="6000" b="1" dirty="0">
              <a:solidFill>
                <a:srgbClr val="00009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6023"/>
            <a:ext cx="6844296" cy="5126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smtClean="0"/>
              <a:t>MOOIMAKER</a:t>
            </a:r>
            <a:endParaRPr lang="nl-NL" sz="8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sz="5400" dirty="0" smtClean="0">
                <a:solidFill>
                  <a:srgbClr val="FF0000"/>
                </a:solidFill>
                <a:latin typeface="Arial Black"/>
                <a:cs typeface="Arial Black"/>
              </a:rPr>
              <a:t>JIJ BENT MOOI GEMAAKT </a:t>
            </a:r>
          </a:p>
          <a:p>
            <a:pPr algn="ctr">
              <a:buNone/>
            </a:pPr>
            <a:r>
              <a:rPr lang="nl-NL" sz="5400" dirty="0" smtClean="0">
                <a:solidFill>
                  <a:srgbClr val="FF0000"/>
                </a:solidFill>
                <a:latin typeface="Arial Black"/>
                <a:cs typeface="Arial Black"/>
              </a:rPr>
              <a:t>OM EEN </a:t>
            </a:r>
          </a:p>
          <a:p>
            <a:pPr algn="ctr">
              <a:buNone/>
            </a:pPr>
            <a:r>
              <a:rPr lang="nl-NL" sz="5400" dirty="0" smtClean="0">
                <a:solidFill>
                  <a:srgbClr val="0000FF"/>
                </a:solidFill>
                <a:latin typeface="Arial Black"/>
                <a:cs typeface="Arial Black"/>
              </a:rPr>
              <a:t>MOOIMAKER </a:t>
            </a:r>
          </a:p>
          <a:p>
            <a:pPr algn="ctr">
              <a:buNone/>
            </a:pPr>
            <a:r>
              <a:rPr lang="nl-NL" sz="5400" dirty="0" smtClean="0">
                <a:solidFill>
                  <a:srgbClr val="FF0000"/>
                </a:solidFill>
                <a:latin typeface="Arial Black"/>
                <a:cs typeface="Arial Black"/>
              </a:rPr>
              <a:t>TE ZIJN </a:t>
            </a:r>
          </a:p>
          <a:p>
            <a:pPr>
              <a:buNone/>
            </a:pPr>
            <a:r>
              <a:rPr lang="nl-NL" sz="54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endParaRPr lang="nl-NL" sz="54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7" y="2041713"/>
            <a:ext cx="8563635" cy="2869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76" y="274638"/>
            <a:ext cx="3719070" cy="5588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1" y="772762"/>
            <a:ext cx="4146469" cy="52646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518160"/>
            <a:ext cx="6372718" cy="5855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71" y="1785809"/>
            <a:ext cx="6652477" cy="44511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2232"/>
            <a:ext cx="2960537" cy="40957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37" y="2762232"/>
            <a:ext cx="2942818" cy="409576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55" y="2762232"/>
            <a:ext cx="3240645" cy="4095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FF0000"/>
                </a:solidFill>
              </a:rPr>
              <a:t>MOOI GEMAAKT </a:t>
            </a:r>
            <a:endParaRPr lang="nl-NL" sz="48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696"/>
            <a:ext cx="9144001" cy="5374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</a:rPr>
              <a:t>MOOI GEMAAKT</a:t>
            </a:r>
            <a:endParaRPr lang="nl-NL" b="1" dirty="0">
              <a:solidFill>
                <a:srgbClr val="008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572"/>
            <a:ext cx="9144000" cy="5042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GEMAAKT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991"/>
            <a:ext cx="9144000" cy="52273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llijkheid">
  <a:themeElements>
    <a:clrScheme name="Billijkhe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illijkheid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illijkhe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Billijkheid.thmx</Template>
  <TotalTime>124</TotalTime>
  <Words>44</Words>
  <Application>Microsoft Office PowerPoint</Application>
  <PresentationFormat>Diavoorstelling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Billijkheid</vt:lpstr>
      <vt:lpstr>MOOI GEMAAKT </vt:lpstr>
      <vt:lpstr>Mooi gemaakt</vt:lpstr>
      <vt:lpstr>MOOI GEMAAKT</vt:lpstr>
      <vt:lpstr>PowerPoint-presentatie</vt:lpstr>
      <vt:lpstr>MOOI GEMAAKT</vt:lpstr>
      <vt:lpstr>MOOI GEMAAKT</vt:lpstr>
      <vt:lpstr>MOOI GEMAAKT </vt:lpstr>
      <vt:lpstr>MOOI GEMAAKT</vt:lpstr>
      <vt:lpstr>MOOI GEMAAKT</vt:lpstr>
      <vt:lpstr>MOOI GEMAAKT </vt:lpstr>
      <vt:lpstr>MOOI GEMAAKT</vt:lpstr>
      <vt:lpstr>MOOI GEMAAKT</vt:lpstr>
      <vt:lpstr>PowerPoint-presentatie</vt:lpstr>
      <vt:lpstr>LELIJK</vt:lpstr>
      <vt:lpstr>LELIJK</vt:lpstr>
      <vt:lpstr>LELIJK</vt:lpstr>
      <vt:lpstr>MOOIMAKER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MOOI GEMAAKT</dc:title>
  <dc:creator>Gert Hutten</dc:creator>
  <cp:lastModifiedBy>Imka</cp:lastModifiedBy>
  <cp:revision>2</cp:revision>
  <dcterms:created xsi:type="dcterms:W3CDTF">2017-07-07T12:14:27Z</dcterms:created>
  <dcterms:modified xsi:type="dcterms:W3CDTF">2017-07-07T18:37:23Z</dcterms:modified>
</cp:coreProperties>
</file>